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445_55CE140D.xml" ContentType="application/vnd.ms-powerpoint.comment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0" r:id="rId5"/>
    <p:sldMasterId id="2147483734" r:id="rId6"/>
  </p:sldMasterIdLst>
  <p:notesMasterIdLst>
    <p:notesMasterId r:id="rId38"/>
  </p:notesMasterIdLst>
  <p:sldIdLst>
    <p:sldId id="4000" r:id="rId7"/>
    <p:sldId id="415" r:id="rId8"/>
    <p:sldId id="304" r:id="rId9"/>
    <p:sldId id="336" r:id="rId10"/>
    <p:sldId id="332" r:id="rId11"/>
    <p:sldId id="334" r:id="rId12"/>
    <p:sldId id="335" r:id="rId13"/>
    <p:sldId id="379" r:id="rId14"/>
    <p:sldId id="259" r:id="rId15"/>
    <p:sldId id="260" r:id="rId16"/>
    <p:sldId id="276" r:id="rId17"/>
    <p:sldId id="273" r:id="rId18"/>
    <p:sldId id="274" r:id="rId19"/>
    <p:sldId id="288" r:id="rId20"/>
    <p:sldId id="290" r:id="rId21"/>
    <p:sldId id="262" r:id="rId22"/>
    <p:sldId id="417" r:id="rId23"/>
    <p:sldId id="419" r:id="rId24"/>
    <p:sldId id="420" r:id="rId25"/>
    <p:sldId id="483" r:id="rId26"/>
    <p:sldId id="456" r:id="rId27"/>
    <p:sldId id="481" r:id="rId28"/>
    <p:sldId id="1093" r:id="rId29"/>
    <p:sldId id="484" r:id="rId30"/>
    <p:sldId id="1241" r:id="rId31"/>
    <p:sldId id="1242" r:id="rId32"/>
    <p:sldId id="257" r:id="rId33"/>
    <p:sldId id="1243" r:id="rId34"/>
    <p:sldId id="1244" r:id="rId35"/>
    <p:sldId id="4001" r:id="rId36"/>
    <p:sldId id="362" r:id="rId37"/>
  </p:sldIdLst>
  <p:sldSz cx="12192000" cy="6858000"/>
  <p:notesSz cx="6858000" cy="9144000"/>
  <p:defaultText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13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obafemi\Desktop\MCGL%20Project\MEL\Quarterly%20reports_MCGL\PY2\Q3\PY3%20Visuals_Tabl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obafemi\Desktop\MCGL%20Project\MEL\Quarterly%20reports_MCGL\PY2\Q3\PY3%20Visuals_Tabl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obafemi\Desktop\MCGL%20Project\MEL\Quarterly%20reports_MCGL\PY2\Q3\PY3%20Visuals_Tabl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obafemi\Desktop\MCGL%20Project\MEL\Quarterly%20reports_MCGL\PY2\Q3\PY3%20Visuals_Table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US" sz="800"/>
              <a:t>Percentage</a:t>
            </a:r>
            <a:r>
              <a:rPr lang="en-US" sz="800" baseline="0"/>
              <a:t> of persons screened for GBV @ANC, FP and OPD_Sokoto (N = 116)</a:t>
            </a:r>
            <a:endParaRPr lang="en-US" sz="80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lineChart>
        <c:grouping val="standard"/>
        <c:varyColors val="0"/>
        <c:ser>
          <c:idx val="0"/>
          <c:order val="0"/>
          <c:tx>
            <c:strRef>
              <c:f>'Percent screened'!$N$34</c:f>
              <c:strCache>
                <c:ptCount val="1"/>
                <c:pt idx="0">
                  <c:v>Percentage of persons screened for GBV at ANC</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NG"/>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'Percent screened'!$O$32:$W$33</c:f>
              <c:strCache>
                <c:ptCount val="9"/>
                <c:pt idx="0">
                  <c:v>Oct-21</c:v>
                </c:pt>
                <c:pt idx="1">
                  <c:v>Nov-21</c:v>
                </c:pt>
                <c:pt idx="2">
                  <c:v>Dec-21</c:v>
                </c:pt>
                <c:pt idx="3">
                  <c:v>Jan-22</c:v>
                </c:pt>
                <c:pt idx="4">
                  <c:v>Feb-22</c:v>
                </c:pt>
                <c:pt idx="5">
                  <c:v>Mar-22</c:v>
                </c:pt>
                <c:pt idx="6">
                  <c:v>Apr-22</c:v>
                </c:pt>
                <c:pt idx="7">
                  <c:v>May-22</c:v>
                </c:pt>
                <c:pt idx="8">
                  <c:v>Jun-22</c:v>
                </c:pt>
              </c:strCache>
            </c:strRef>
          </c:cat>
          <c:val>
            <c:numRef>
              <c:f>'Percent screened'!$O$34:$W$34</c:f>
              <c:numCache>
                <c:formatCode>0</c:formatCode>
                <c:ptCount val="9"/>
                <c:pt idx="0">
                  <c:v>0.14473276129432441</c:v>
                </c:pt>
                <c:pt idx="1">
                  <c:v>17.686011220454336</c:v>
                </c:pt>
                <c:pt idx="2">
                  <c:v>17.671725239616613</c:v>
                </c:pt>
                <c:pt idx="3">
                  <c:v>27.259306126753135</c:v>
                </c:pt>
                <c:pt idx="4">
                  <c:v>30.23611509415926</c:v>
                </c:pt>
                <c:pt idx="5">
                  <c:v>50.607115564235372</c:v>
                </c:pt>
                <c:pt idx="6">
                  <c:v>66</c:v>
                </c:pt>
                <c:pt idx="7">
                  <c:v>49</c:v>
                </c:pt>
                <c:pt idx="8">
                  <c:v>73</c:v>
                </c:pt>
              </c:numCache>
            </c:numRef>
          </c:val>
          <c:smooth val="0"/>
          <c:extLst>
            <c:ext xmlns:c16="http://schemas.microsoft.com/office/drawing/2014/chart" uri="{C3380CC4-5D6E-409C-BE32-E72D297353CC}">
              <c16:uniqueId val="{00000000-3D8C-46B9-827A-BE9ED29C1448}"/>
            </c:ext>
          </c:extLst>
        </c:ser>
        <c:ser>
          <c:idx val="1"/>
          <c:order val="1"/>
          <c:tx>
            <c:strRef>
              <c:f>'Percent screened'!$N$35</c:f>
              <c:strCache>
                <c:ptCount val="1"/>
                <c:pt idx="0">
                  <c:v>Percentage of persons screened for GBV at FP</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NG"/>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'Percent screened'!$O$32:$W$33</c:f>
              <c:strCache>
                <c:ptCount val="9"/>
                <c:pt idx="0">
                  <c:v>Oct-21</c:v>
                </c:pt>
                <c:pt idx="1">
                  <c:v>Nov-21</c:v>
                </c:pt>
                <c:pt idx="2">
                  <c:v>Dec-21</c:v>
                </c:pt>
                <c:pt idx="3">
                  <c:v>Jan-22</c:v>
                </c:pt>
                <c:pt idx="4">
                  <c:v>Feb-22</c:v>
                </c:pt>
                <c:pt idx="5">
                  <c:v>Mar-22</c:v>
                </c:pt>
                <c:pt idx="6">
                  <c:v>Apr-22</c:v>
                </c:pt>
                <c:pt idx="7">
                  <c:v>May-22</c:v>
                </c:pt>
                <c:pt idx="8">
                  <c:v>Jun-22</c:v>
                </c:pt>
              </c:strCache>
            </c:strRef>
          </c:cat>
          <c:val>
            <c:numRef>
              <c:f>'Percent screened'!$O$35:$W$35</c:f>
              <c:numCache>
                <c:formatCode>0</c:formatCode>
                <c:ptCount val="9"/>
                <c:pt idx="0">
                  <c:v>0.14829461196243204</c:v>
                </c:pt>
                <c:pt idx="1">
                  <c:v>17.036152796725784</c:v>
                </c:pt>
                <c:pt idx="2">
                  <c:v>17.785513011768607</c:v>
                </c:pt>
                <c:pt idx="3">
                  <c:v>23.992197659297791</c:v>
                </c:pt>
                <c:pt idx="4">
                  <c:v>40.06404854205293</c:v>
                </c:pt>
                <c:pt idx="5">
                  <c:v>54.083348906746394</c:v>
                </c:pt>
                <c:pt idx="6">
                  <c:v>77</c:v>
                </c:pt>
                <c:pt idx="7">
                  <c:v>67</c:v>
                </c:pt>
                <c:pt idx="8">
                  <c:v>84</c:v>
                </c:pt>
              </c:numCache>
            </c:numRef>
          </c:val>
          <c:smooth val="0"/>
          <c:extLst>
            <c:ext xmlns:c16="http://schemas.microsoft.com/office/drawing/2014/chart" uri="{C3380CC4-5D6E-409C-BE32-E72D297353CC}">
              <c16:uniqueId val="{00000001-3D8C-46B9-827A-BE9ED29C1448}"/>
            </c:ext>
          </c:extLst>
        </c:ser>
        <c:ser>
          <c:idx val="2"/>
          <c:order val="2"/>
          <c:tx>
            <c:strRef>
              <c:f>'Percent screened'!$N$36</c:f>
              <c:strCache>
                <c:ptCount val="1"/>
                <c:pt idx="0">
                  <c:v>Percentage of persons screened for GBV @ OPD</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NG"/>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'Percent screened'!$O$32:$W$33</c:f>
              <c:strCache>
                <c:ptCount val="9"/>
                <c:pt idx="0">
                  <c:v>Oct-21</c:v>
                </c:pt>
                <c:pt idx="1">
                  <c:v>Nov-21</c:v>
                </c:pt>
                <c:pt idx="2">
                  <c:v>Dec-21</c:v>
                </c:pt>
                <c:pt idx="3">
                  <c:v>Jan-22</c:v>
                </c:pt>
                <c:pt idx="4">
                  <c:v>Feb-22</c:v>
                </c:pt>
                <c:pt idx="5">
                  <c:v>Mar-22</c:v>
                </c:pt>
                <c:pt idx="6">
                  <c:v>Apr-22</c:v>
                </c:pt>
                <c:pt idx="7">
                  <c:v>May-22</c:v>
                </c:pt>
                <c:pt idx="8">
                  <c:v>Jun-22</c:v>
                </c:pt>
              </c:strCache>
            </c:strRef>
          </c:cat>
          <c:val>
            <c:numRef>
              <c:f>'Percent screened'!$O$36:$W$36</c:f>
              <c:numCache>
                <c:formatCode>0</c:formatCode>
                <c:ptCount val="9"/>
                <c:pt idx="0">
                  <c:v>8.6644125105663564E-2</c:v>
                </c:pt>
                <c:pt idx="1">
                  <c:v>18.037414355000127</c:v>
                </c:pt>
                <c:pt idx="2">
                  <c:v>14.976249514534102</c:v>
                </c:pt>
                <c:pt idx="3">
                  <c:v>13.941302711892749</c:v>
                </c:pt>
                <c:pt idx="4">
                  <c:v>22.733219054492963</c:v>
                </c:pt>
                <c:pt idx="5">
                  <c:v>32.103248386743957</c:v>
                </c:pt>
                <c:pt idx="6">
                  <c:v>49</c:v>
                </c:pt>
                <c:pt idx="7">
                  <c:v>40</c:v>
                </c:pt>
                <c:pt idx="8">
                  <c:v>35</c:v>
                </c:pt>
              </c:numCache>
            </c:numRef>
          </c:val>
          <c:smooth val="0"/>
          <c:extLst>
            <c:ext xmlns:c16="http://schemas.microsoft.com/office/drawing/2014/chart" uri="{C3380CC4-5D6E-409C-BE32-E72D297353CC}">
              <c16:uniqueId val="{00000002-3D8C-46B9-827A-BE9ED29C1448}"/>
            </c:ext>
          </c:extLst>
        </c:ser>
        <c:dLbls>
          <c:showLegendKey val="0"/>
          <c:showVal val="0"/>
          <c:showCatName val="0"/>
          <c:showSerName val="0"/>
          <c:showPercent val="0"/>
          <c:showBubbleSize val="0"/>
        </c:dLbls>
        <c:smooth val="0"/>
        <c:axId val="563537103"/>
        <c:axId val="1617054287"/>
      </c:lineChart>
      <c:catAx>
        <c:axId val="56353710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617054287"/>
        <c:crosses val="autoZero"/>
        <c:auto val="1"/>
        <c:lblAlgn val="ctr"/>
        <c:lblOffset val="100"/>
        <c:noMultiLvlLbl val="1"/>
      </c:catAx>
      <c:valAx>
        <c:axId val="161705428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5635371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legend>
    <c:plotVisOnly val="1"/>
    <c:dispBlanksAs val="gap"/>
    <c:showDLblsOverMax val="0"/>
  </c:chart>
  <c:spPr>
    <a:noFill/>
    <a:ln>
      <a:noFill/>
    </a:ln>
    <a:effectLst/>
  </c:spPr>
  <c:txPr>
    <a:bodyPr/>
    <a:lstStyle/>
    <a:p>
      <a:pPr>
        <a:defRPr/>
      </a:pPr>
      <a:endParaRPr lang="en-NG"/>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US" sz="800"/>
              <a:t>Percentage of persons screened for GBV @ANC, FP and OPD_Ebonyi (N</a:t>
            </a:r>
            <a:r>
              <a:rPr lang="en-US" sz="800" baseline="0"/>
              <a:t> = 121)</a:t>
            </a:r>
            <a:endParaRPr lang="en-US" sz="80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lineChart>
        <c:grouping val="standard"/>
        <c:varyColors val="0"/>
        <c:ser>
          <c:idx val="0"/>
          <c:order val="0"/>
          <c:tx>
            <c:strRef>
              <c:f>'Percent screened'!$N$27</c:f>
              <c:strCache>
                <c:ptCount val="1"/>
                <c:pt idx="0">
                  <c:v>Percentage of persons screened for GBV at ANC</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NG"/>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'Percent screened'!$O$25:$W$26</c:f>
              <c:strCache>
                <c:ptCount val="9"/>
                <c:pt idx="0">
                  <c:v>Oct-21</c:v>
                </c:pt>
                <c:pt idx="1">
                  <c:v>Nov-21</c:v>
                </c:pt>
                <c:pt idx="2">
                  <c:v>Dec-21</c:v>
                </c:pt>
                <c:pt idx="3">
                  <c:v>Jan-22</c:v>
                </c:pt>
                <c:pt idx="4">
                  <c:v>Feb-22</c:v>
                </c:pt>
                <c:pt idx="5">
                  <c:v>Mar-22</c:v>
                </c:pt>
                <c:pt idx="6">
                  <c:v>Apr-22</c:v>
                </c:pt>
                <c:pt idx="7">
                  <c:v>May-22</c:v>
                </c:pt>
                <c:pt idx="8">
                  <c:v>Jun-22</c:v>
                </c:pt>
              </c:strCache>
            </c:strRef>
          </c:cat>
          <c:val>
            <c:numRef>
              <c:f>'Percent screened'!$O$27:$W$27</c:f>
              <c:numCache>
                <c:formatCode>0</c:formatCode>
                <c:ptCount val="9"/>
                <c:pt idx="0">
                  <c:v>54.392719635981798</c:v>
                </c:pt>
                <c:pt idx="1">
                  <c:v>57.055214723926383</c:v>
                </c:pt>
                <c:pt idx="2">
                  <c:v>64.334903950706774</c:v>
                </c:pt>
                <c:pt idx="3">
                  <c:v>74.25704361250483</c:v>
                </c:pt>
                <c:pt idx="4">
                  <c:v>72.471573907839613</c:v>
                </c:pt>
                <c:pt idx="5">
                  <c:v>80.872306883867566</c:v>
                </c:pt>
                <c:pt idx="6">
                  <c:v>88</c:v>
                </c:pt>
                <c:pt idx="7">
                  <c:v>88</c:v>
                </c:pt>
                <c:pt idx="8">
                  <c:v>97</c:v>
                </c:pt>
              </c:numCache>
            </c:numRef>
          </c:val>
          <c:smooth val="0"/>
          <c:extLst>
            <c:ext xmlns:c16="http://schemas.microsoft.com/office/drawing/2014/chart" uri="{C3380CC4-5D6E-409C-BE32-E72D297353CC}">
              <c16:uniqueId val="{00000000-F42E-4CD2-907E-327C70BB8FA0}"/>
            </c:ext>
          </c:extLst>
        </c:ser>
        <c:ser>
          <c:idx val="1"/>
          <c:order val="1"/>
          <c:tx>
            <c:strRef>
              <c:f>'Percent screened'!$N$28</c:f>
              <c:strCache>
                <c:ptCount val="1"/>
                <c:pt idx="0">
                  <c:v>Percentage of persons screened for GBV at FP</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NG"/>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'Percent screened'!$O$25:$W$26</c:f>
              <c:strCache>
                <c:ptCount val="9"/>
                <c:pt idx="0">
                  <c:v>Oct-21</c:v>
                </c:pt>
                <c:pt idx="1">
                  <c:v>Nov-21</c:v>
                </c:pt>
                <c:pt idx="2">
                  <c:v>Dec-21</c:v>
                </c:pt>
                <c:pt idx="3">
                  <c:v>Jan-22</c:v>
                </c:pt>
                <c:pt idx="4">
                  <c:v>Feb-22</c:v>
                </c:pt>
                <c:pt idx="5">
                  <c:v>Mar-22</c:v>
                </c:pt>
                <c:pt idx="6">
                  <c:v>Apr-22</c:v>
                </c:pt>
                <c:pt idx="7">
                  <c:v>May-22</c:v>
                </c:pt>
                <c:pt idx="8">
                  <c:v>Jun-22</c:v>
                </c:pt>
              </c:strCache>
            </c:strRef>
          </c:cat>
          <c:val>
            <c:numRef>
              <c:f>'Percent screened'!$O$28:$W$28</c:f>
              <c:numCache>
                <c:formatCode>0</c:formatCode>
                <c:ptCount val="9"/>
                <c:pt idx="0">
                  <c:v>47.386172006745362</c:v>
                </c:pt>
                <c:pt idx="1">
                  <c:v>62.079960755457442</c:v>
                </c:pt>
                <c:pt idx="2">
                  <c:v>74.15074309978769</c:v>
                </c:pt>
                <c:pt idx="3">
                  <c:v>74.854651162790702</c:v>
                </c:pt>
                <c:pt idx="4">
                  <c:v>79.565623540401688</c:v>
                </c:pt>
                <c:pt idx="5">
                  <c:v>77.854097584083377</c:v>
                </c:pt>
                <c:pt idx="6">
                  <c:v>94</c:v>
                </c:pt>
                <c:pt idx="7">
                  <c:v>95</c:v>
                </c:pt>
                <c:pt idx="8">
                  <c:v>100</c:v>
                </c:pt>
              </c:numCache>
            </c:numRef>
          </c:val>
          <c:smooth val="0"/>
          <c:extLst>
            <c:ext xmlns:c16="http://schemas.microsoft.com/office/drawing/2014/chart" uri="{C3380CC4-5D6E-409C-BE32-E72D297353CC}">
              <c16:uniqueId val="{00000001-F42E-4CD2-907E-327C70BB8FA0}"/>
            </c:ext>
          </c:extLst>
        </c:ser>
        <c:ser>
          <c:idx val="2"/>
          <c:order val="2"/>
          <c:tx>
            <c:strRef>
              <c:f>'Percent screened'!$N$29</c:f>
              <c:strCache>
                <c:ptCount val="1"/>
                <c:pt idx="0">
                  <c:v>Percentage of persons screened for GBV @ OPD</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NG"/>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'Percent screened'!$O$25:$W$26</c:f>
              <c:strCache>
                <c:ptCount val="9"/>
                <c:pt idx="0">
                  <c:v>Oct-21</c:v>
                </c:pt>
                <c:pt idx="1">
                  <c:v>Nov-21</c:v>
                </c:pt>
                <c:pt idx="2">
                  <c:v>Dec-21</c:v>
                </c:pt>
                <c:pt idx="3">
                  <c:v>Jan-22</c:v>
                </c:pt>
                <c:pt idx="4">
                  <c:v>Feb-22</c:v>
                </c:pt>
                <c:pt idx="5">
                  <c:v>Mar-22</c:v>
                </c:pt>
                <c:pt idx="6">
                  <c:v>Apr-22</c:v>
                </c:pt>
                <c:pt idx="7">
                  <c:v>May-22</c:v>
                </c:pt>
                <c:pt idx="8">
                  <c:v>Jun-22</c:v>
                </c:pt>
              </c:strCache>
            </c:strRef>
          </c:cat>
          <c:val>
            <c:numRef>
              <c:f>'Percent screened'!$O$29:$W$29</c:f>
              <c:numCache>
                <c:formatCode>0</c:formatCode>
                <c:ptCount val="9"/>
                <c:pt idx="0">
                  <c:v>29.61611341146747</c:v>
                </c:pt>
                <c:pt idx="1">
                  <c:v>36.780802694358691</c:v>
                </c:pt>
                <c:pt idx="2">
                  <c:v>49.659914239242944</c:v>
                </c:pt>
                <c:pt idx="3">
                  <c:v>50.170294683844219</c:v>
                </c:pt>
                <c:pt idx="4">
                  <c:v>53.410104011887071</c:v>
                </c:pt>
                <c:pt idx="5">
                  <c:v>74.603174603174608</c:v>
                </c:pt>
                <c:pt idx="6">
                  <c:v>78</c:v>
                </c:pt>
                <c:pt idx="7">
                  <c:v>85</c:v>
                </c:pt>
                <c:pt idx="8">
                  <c:v>51</c:v>
                </c:pt>
              </c:numCache>
            </c:numRef>
          </c:val>
          <c:smooth val="0"/>
          <c:extLst>
            <c:ext xmlns:c16="http://schemas.microsoft.com/office/drawing/2014/chart" uri="{C3380CC4-5D6E-409C-BE32-E72D297353CC}">
              <c16:uniqueId val="{00000002-F42E-4CD2-907E-327C70BB8FA0}"/>
            </c:ext>
          </c:extLst>
        </c:ser>
        <c:dLbls>
          <c:dLblPos val="t"/>
          <c:showLegendKey val="0"/>
          <c:showVal val="1"/>
          <c:showCatName val="0"/>
          <c:showSerName val="0"/>
          <c:showPercent val="0"/>
          <c:showBubbleSize val="0"/>
        </c:dLbls>
        <c:smooth val="0"/>
        <c:axId val="223238623"/>
        <c:axId val="1387354383"/>
      </c:lineChart>
      <c:catAx>
        <c:axId val="22323862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387354383"/>
        <c:crosses val="autoZero"/>
        <c:auto val="1"/>
        <c:lblAlgn val="ctr"/>
        <c:lblOffset val="100"/>
        <c:noMultiLvlLbl val="1"/>
      </c:catAx>
      <c:valAx>
        <c:axId val="138735438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2232386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NG"/>
        </a:p>
      </c:txPr>
    </c:legend>
    <c:plotVisOnly val="1"/>
    <c:dispBlanksAs val="gap"/>
    <c:showDLblsOverMax val="0"/>
  </c:chart>
  <c:spPr>
    <a:noFill/>
    <a:ln>
      <a:noFill/>
    </a:ln>
    <a:effectLst/>
  </c:spPr>
  <c:txPr>
    <a:bodyPr/>
    <a:lstStyle/>
    <a:p>
      <a:pPr>
        <a:defRPr/>
      </a:pPr>
      <a:endParaRPr lang="en-NG"/>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a:t>Number screened vs identified in Ebonyi (N = 121)</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barChart>
        <c:barDir val="col"/>
        <c:grouping val="clustered"/>
        <c:varyColors val="0"/>
        <c:ser>
          <c:idx val="0"/>
          <c:order val="0"/>
          <c:tx>
            <c:strRef>
              <c:f>'Identified and Rec services'!$O$5</c:f>
              <c:strCache>
                <c:ptCount val="1"/>
                <c:pt idx="0">
                  <c:v>Identified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'Identified and Rec services'!$P$3:$U$4</c:f>
              <c:multiLvlStrCache>
                <c:ptCount val="6"/>
                <c:lvl>
                  <c:pt idx="0">
                    <c:v>M</c:v>
                  </c:pt>
                  <c:pt idx="1">
                    <c:v>F</c:v>
                  </c:pt>
                  <c:pt idx="2">
                    <c:v>M</c:v>
                  </c:pt>
                  <c:pt idx="3">
                    <c:v>F</c:v>
                  </c:pt>
                  <c:pt idx="4">
                    <c:v>M </c:v>
                  </c:pt>
                  <c:pt idx="5">
                    <c:v>F</c:v>
                  </c:pt>
                </c:lvl>
                <c:lvl>
                  <c:pt idx="0">
                    <c:v>Q1</c:v>
                  </c:pt>
                  <c:pt idx="2">
                    <c:v>Q2</c:v>
                  </c:pt>
                  <c:pt idx="4">
                    <c:v>Q3</c:v>
                  </c:pt>
                </c:lvl>
              </c:multiLvlStrCache>
            </c:multiLvlStrRef>
          </c:cat>
          <c:val>
            <c:numRef>
              <c:f>'Identified and Rec services'!$P$5:$U$5</c:f>
              <c:numCache>
                <c:formatCode>General</c:formatCode>
                <c:ptCount val="6"/>
                <c:pt idx="0">
                  <c:v>68</c:v>
                </c:pt>
                <c:pt idx="1">
                  <c:v>270</c:v>
                </c:pt>
                <c:pt idx="2">
                  <c:v>74</c:v>
                </c:pt>
                <c:pt idx="3">
                  <c:v>324</c:v>
                </c:pt>
                <c:pt idx="4">
                  <c:v>82</c:v>
                </c:pt>
                <c:pt idx="5">
                  <c:v>484</c:v>
                </c:pt>
              </c:numCache>
            </c:numRef>
          </c:val>
          <c:extLst>
            <c:ext xmlns:c16="http://schemas.microsoft.com/office/drawing/2014/chart" uri="{C3380CC4-5D6E-409C-BE32-E72D297353CC}">
              <c16:uniqueId val="{00000000-3ED4-4C31-9F3B-CB4E6171A2D8}"/>
            </c:ext>
          </c:extLst>
        </c:ser>
        <c:ser>
          <c:idx val="1"/>
          <c:order val="1"/>
          <c:tx>
            <c:strRef>
              <c:f>'Identified and Rec services'!$O$6</c:f>
              <c:strCache>
                <c:ptCount val="1"/>
                <c:pt idx="0">
                  <c:v>Received services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'Identified and Rec services'!$P$3:$U$4</c:f>
              <c:multiLvlStrCache>
                <c:ptCount val="6"/>
                <c:lvl>
                  <c:pt idx="0">
                    <c:v>M</c:v>
                  </c:pt>
                  <c:pt idx="1">
                    <c:v>F</c:v>
                  </c:pt>
                  <c:pt idx="2">
                    <c:v>M</c:v>
                  </c:pt>
                  <c:pt idx="3">
                    <c:v>F</c:v>
                  </c:pt>
                  <c:pt idx="4">
                    <c:v>M </c:v>
                  </c:pt>
                  <c:pt idx="5">
                    <c:v>F</c:v>
                  </c:pt>
                </c:lvl>
                <c:lvl>
                  <c:pt idx="0">
                    <c:v>Q1</c:v>
                  </c:pt>
                  <c:pt idx="2">
                    <c:v>Q2</c:v>
                  </c:pt>
                  <c:pt idx="4">
                    <c:v>Q3</c:v>
                  </c:pt>
                </c:lvl>
              </c:multiLvlStrCache>
            </c:multiLvlStrRef>
          </c:cat>
          <c:val>
            <c:numRef>
              <c:f>'Identified and Rec services'!$P$6:$U$6</c:f>
              <c:numCache>
                <c:formatCode>General</c:formatCode>
                <c:ptCount val="6"/>
                <c:pt idx="0">
                  <c:v>66</c:v>
                </c:pt>
                <c:pt idx="1">
                  <c:v>263</c:v>
                </c:pt>
                <c:pt idx="2">
                  <c:v>70</c:v>
                </c:pt>
                <c:pt idx="3">
                  <c:v>308</c:v>
                </c:pt>
                <c:pt idx="4">
                  <c:v>82</c:v>
                </c:pt>
                <c:pt idx="5">
                  <c:v>475</c:v>
                </c:pt>
              </c:numCache>
            </c:numRef>
          </c:val>
          <c:extLst>
            <c:ext xmlns:c16="http://schemas.microsoft.com/office/drawing/2014/chart" uri="{C3380CC4-5D6E-409C-BE32-E72D297353CC}">
              <c16:uniqueId val="{00000001-3ED4-4C31-9F3B-CB4E6171A2D8}"/>
            </c:ext>
          </c:extLst>
        </c:ser>
        <c:dLbls>
          <c:dLblPos val="outEnd"/>
          <c:showLegendKey val="0"/>
          <c:showVal val="1"/>
          <c:showCatName val="0"/>
          <c:showSerName val="0"/>
          <c:showPercent val="0"/>
          <c:showBubbleSize val="0"/>
        </c:dLbls>
        <c:gapWidth val="219"/>
        <c:overlap val="-27"/>
        <c:axId val="425119391"/>
        <c:axId val="453566543"/>
      </c:barChart>
      <c:catAx>
        <c:axId val="425119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453566543"/>
        <c:crosses val="autoZero"/>
        <c:auto val="1"/>
        <c:lblAlgn val="ctr"/>
        <c:lblOffset val="100"/>
        <c:noMultiLvlLbl val="0"/>
      </c:catAx>
      <c:valAx>
        <c:axId val="4535665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425119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legend>
    <c:plotVisOnly val="1"/>
    <c:dispBlanksAs val="gap"/>
    <c:showDLblsOverMax val="0"/>
  </c:chart>
  <c:spPr>
    <a:noFill/>
    <a:ln>
      <a:noFill/>
    </a:ln>
    <a:effectLst/>
  </c:spPr>
  <c:txPr>
    <a:bodyPr/>
    <a:lstStyle/>
    <a:p>
      <a:pPr>
        <a:defRPr/>
      </a:pPr>
      <a:endParaRPr lang="en-NG"/>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a:t>Number screened vs identified in Sokoto (N = 116)</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barChart>
        <c:barDir val="col"/>
        <c:grouping val="clustered"/>
        <c:varyColors val="0"/>
        <c:ser>
          <c:idx val="0"/>
          <c:order val="0"/>
          <c:tx>
            <c:strRef>
              <c:f>'Identified and Rec services'!$O$10</c:f>
              <c:strCache>
                <c:ptCount val="1"/>
                <c:pt idx="0">
                  <c:v>Identified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'Identified and Rec services'!$P$8:$U$9</c:f>
              <c:multiLvlStrCache>
                <c:ptCount val="6"/>
                <c:lvl>
                  <c:pt idx="0">
                    <c:v>M</c:v>
                  </c:pt>
                  <c:pt idx="1">
                    <c:v>F</c:v>
                  </c:pt>
                  <c:pt idx="2">
                    <c:v>M</c:v>
                  </c:pt>
                  <c:pt idx="3">
                    <c:v>F</c:v>
                  </c:pt>
                  <c:pt idx="4">
                    <c:v>M </c:v>
                  </c:pt>
                  <c:pt idx="5">
                    <c:v>F</c:v>
                  </c:pt>
                </c:lvl>
                <c:lvl>
                  <c:pt idx="0">
                    <c:v>Q1</c:v>
                  </c:pt>
                  <c:pt idx="2">
                    <c:v>Q2</c:v>
                  </c:pt>
                  <c:pt idx="4">
                    <c:v>Q3</c:v>
                  </c:pt>
                </c:lvl>
              </c:multiLvlStrCache>
            </c:multiLvlStrRef>
          </c:cat>
          <c:val>
            <c:numRef>
              <c:f>'Identified and Rec services'!$P$10:$U$10</c:f>
              <c:numCache>
                <c:formatCode>General</c:formatCode>
                <c:ptCount val="6"/>
                <c:pt idx="0">
                  <c:v>101</c:v>
                </c:pt>
                <c:pt idx="1">
                  <c:v>128</c:v>
                </c:pt>
                <c:pt idx="2">
                  <c:v>338</c:v>
                </c:pt>
                <c:pt idx="3">
                  <c:v>1366</c:v>
                </c:pt>
                <c:pt idx="4">
                  <c:v>384</c:v>
                </c:pt>
                <c:pt idx="5">
                  <c:v>2499</c:v>
                </c:pt>
              </c:numCache>
            </c:numRef>
          </c:val>
          <c:extLst>
            <c:ext xmlns:c16="http://schemas.microsoft.com/office/drawing/2014/chart" uri="{C3380CC4-5D6E-409C-BE32-E72D297353CC}">
              <c16:uniqueId val="{00000000-7BFB-4150-861B-03C00137844E}"/>
            </c:ext>
          </c:extLst>
        </c:ser>
        <c:ser>
          <c:idx val="1"/>
          <c:order val="1"/>
          <c:tx>
            <c:strRef>
              <c:f>'Identified and Rec services'!$O$11</c:f>
              <c:strCache>
                <c:ptCount val="1"/>
                <c:pt idx="0">
                  <c:v>Received services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'Identified and Rec services'!$P$8:$U$9</c:f>
              <c:multiLvlStrCache>
                <c:ptCount val="6"/>
                <c:lvl>
                  <c:pt idx="0">
                    <c:v>M</c:v>
                  </c:pt>
                  <c:pt idx="1">
                    <c:v>F</c:v>
                  </c:pt>
                  <c:pt idx="2">
                    <c:v>M</c:v>
                  </c:pt>
                  <c:pt idx="3">
                    <c:v>F</c:v>
                  </c:pt>
                  <c:pt idx="4">
                    <c:v>M </c:v>
                  </c:pt>
                  <c:pt idx="5">
                    <c:v>F</c:v>
                  </c:pt>
                </c:lvl>
                <c:lvl>
                  <c:pt idx="0">
                    <c:v>Q1</c:v>
                  </c:pt>
                  <c:pt idx="2">
                    <c:v>Q2</c:v>
                  </c:pt>
                  <c:pt idx="4">
                    <c:v>Q3</c:v>
                  </c:pt>
                </c:lvl>
              </c:multiLvlStrCache>
            </c:multiLvlStrRef>
          </c:cat>
          <c:val>
            <c:numRef>
              <c:f>'Identified and Rec services'!$P$11:$U$11</c:f>
              <c:numCache>
                <c:formatCode>General</c:formatCode>
                <c:ptCount val="6"/>
                <c:pt idx="0">
                  <c:v>38</c:v>
                </c:pt>
                <c:pt idx="1">
                  <c:v>57</c:v>
                </c:pt>
                <c:pt idx="2">
                  <c:v>259</c:v>
                </c:pt>
                <c:pt idx="3">
                  <c:v>1152</c:v>
                </c:pt>
                <c:pt idx="4">
                  <c:v>330</c:v>
                </c:pt>
                <c:pt idx="5">
                  <c:v>2327</c:v>
                </c:pt>
              </c:numCache>
            </c:numRef>
          </c:val>
          <c:extLst>
            <c:ext xmlns:c16="http://schemas.microsoft.com/office/drawing/2014/chart" uri="{C3380CC4-5D6E-409C-BE32-E72D297353CC}">
              <c16:uniqueId val="{00000001-7BFB-4150-861B-03C00137844E}"/>
            </c:ext>
          </c:extLst>
        </c:ser>
        <c:dLbls>
          <c:showLegendKey val="0"/>
          <c:showVal val="0"/>
          <c:showCatName val="0"/>
          <c:showSerName val="0"/>
          <c:showPercent val="0"/>
          <c:showBubbleSize val="0"/>
        </c:dLbls>
        <c:gapWidth val="219"/>
        <c:overlap val="-27"/>
        <c:axId val="425172287"/>
        <c:axId val="451985423"/>
      </c:barChart>
      <c:catAx>
        <c:axId val="425172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451985423"/>
        <c:crosses val="autoZero"/>
        <c:auto val="1"/>
        <c:lblAlgn val="ctr"/>
        <c:lblOffset val="100"/>
        <c:noMultiLvlLbl val="0"/>
      </c:catAx>
      <c:valAx>
        <c:axId val="4519854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4251722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legend>
    <c:plotVisOnly val="1"/>
    <c:dispBlanksAs val="gap"/>
    <c:showDLblsOverMax val="0"/>
  </c:chart>
  <c:spPr>
    <a:noFill/>
    <a:ln>
      <a:noFill/>
    </a:ln>
    <a:effectLst/>
  </c:spPr>
  <c:txPr>
    <a:bodyPr/>
    <a:lstStyle/>
    <a:p>
      <a:pPr>
        <a:defRPr/>
      </a:pPr>
      <a:endParaRPr lang="en-NG"/>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445_55CE140D.xml><?xml version="1.0" encoding="utf-8"?>
<p188:cmLst xmlns:a="http://schemas.openxmlformats.org/drawingml/2006/main" xmlns:r="http://schemas.openxmlformats.org/officeDocument/2006/relationships" xmlns:p188="http://schemas.microsoft.com/office/powerpoint/2018/8/main">
  <p188:cm id="{19FCE842-C2AD-437A-9B17-F32108AAC387}" authorId="{950F4FA3-5DD8-FE8D-ADF7-02D74B9CFEE0}" status="resolved" created="2022-04-14T09:44:19.047" complete="100000">
    <ac:deMkLst xmlns:ac="http://schemas.microsoft.com/office/drawing/2013/main/command">
      <pc:docMk xmlns:pc="http://schemas.microsoft.com/office/powerpoint/2013/main/command"/>
      <pc:sldMk xmlns:pc="http://schemas.microsoft.com/office/powerpoint/2013/main/command" cId="1439568909" sldId="1093"/>
      <ac:spMk id="4" creationId="{973DEF02-D525-48EA-7091-CAF6D6785394}"/>
    </ac:deMkLst>
    <p188:replyLst>
      <p188:reply id="{1DEA027F-7317-4E27-A68C-F477F8E7B956}" authorId="{C3820ADA-EA79-839F-2CFC-1D0F88E6915B}" created="2022-04-14T09:49:44.044">
        <p188:txBody>
          <a:bodyPr/>
          <a:lstStyle/>
          <a:p>
            <a:r>
              <a:rPr lang="en-GB"/>
              <a:t>[@Sylverius Mayokun Obafemi] its fine the way it is the important thing is that the meeting held afterall we didnt pay for venue</a:t>
            </a:r>
          </a:p>
        </p188:txBody>
      </p188:reply>
    </p188:replyLst>
    <p188:txBody>
      <a:bodyPr/>
      <a:lstStyle/>
      <a:p>
        <a:r>
          <a:rPr lang="en-US"/>
          <a:t>[@Chioma Oduenyi] : Ma, most of the venues used for this meeting are not really conducive as we see primary schools and the likes. Ebonyi did not provide pictures and I have received feedback despite sending a mail on this. 
If these pictures are not okay, we can out rightly remove ma. </a:t>
        </a:r>
      </a:p>
    </p188:txBody>
  </p188:cm>
</p188: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C5A39D-FBA8-48AD-8309-0383CF0C1F66}" type="doc">
      <dgm:prSet loTypeId="urn:microsoft.com/office/officeart/2005/8/layout/vProcess5" loCatId="process" qsTypeId="urn:microsoft.com/office/officeart/2005/8/quickstyle/simple2" qsCatId="simple" csTypeId="urn:microsoft.com/office/officeart/2005/8/colors/colorful2" csCatId="colorful" phldr="1"/>
      <dgm:spPr/>
      <dgm:t>
        <a:bodyPr/>
        <a:lstStyle/>
        <a:p>
          <a:endParaRPr lang="en-US"/>
        </a:p>
      </dgm:t>
    </dgm:pt>
    <dgm:pt modelId="{F83DAE52-183B-407A-91CD-147C2F937A7B}">
      <dgm:prSet custT="1"/>
      <dgm:spPr>
        <a:solidFill>
          <a:schemeClr val="bg2">
            <a:lumMod val="75000"/>
          </a:schemeClr>
        </a:solidFill>
      </dgm:spPr>
      <dgm:t>
        <a:bodyPr/>
        <a:lstStyle/>
        <a:p>
          <a:pPr rtl="0"/>
          <a:r>
            <a:rPr lang="en-US" sz="4800" dirty="0">
              <a:solidFill>
                <a:schemeClr val="tx1"/>
              </a:solidFill>
            </a:rPr>
            <a:t>Equality</a:t>
          </a:r>
        </a:p>
      </dgm:t>
    </dgm:pt>
    <dgm:pt modelId="{E8DAA85D-C9C9-4BC8-AED2-FAC21DAA8731}" type="parTrans" cxnId="{37F81DB1-EEDF-4BD1-A37D-9EDFB8E33023}">
      <dgm:prSet/>
      <dgm:spPr/>
      <dgm:t>
        <a:bodyPr/>
        <a:lstStyle/>
        <a:p>
          <a:endParaRPr lang="en-US"/>
        </a:p>
      </dgm:t>
    </dgm:pt>
    <dgm:pt modelId="{78EE8532-6B3F-4802-B2F6-5DC5E2C1FCF8}" type="sibTrans" cxnId="{37F81DB1-EEDF-4BD1-A37D-9EDFB8E33023}">
      <dgm:prSet/>
      <dgm:spPr/>
      <dgm:t>
        <a:bodyPr/>
        <a:lstStyle/>
        <a:p>
          <a:endParaRPr lang="en-US"/>
        </a:p>
      </dgm:t>
    </dgm:pt>
    <dgm:pt modelId="{DEDA33AE-2420-4F38-ABE0-88C384B0C5F7}">
      <dgm:prSet custT="1"/>
      <dgm:spPr>
        <a:solidFill>
          <a:schemeClr val="bg2">
            <a:lumMod val="20000"/>
            <a:lumOff val="80000"/>
          </a:schemeClr>
        </a:solidFill>
      </dgm:spPr>
      <dgm:t>
        <a:bodyPr/>
        <a:lstStyle/>
        <a:p>
          <a:pPr rtl="0"/>
          <a:r>
            <a:rPr lang="en-US" sz="4800" dirty="0">
              <a:solidFill>
                <a:schemeClr val="tx1"/>
              </a:solidFill>
            </a:rPr>
            <a:t>Equity</a:t>
          </a:r>
        </a:p>
      </dgm:t>
    </dgm:pt>
    <dgm:pt modelId="{7D178FB8-9723-4429-8A6E-5F3735B55A00}" type="parTrans" cxnId="{1F8BD776-1B78-4FBA-B3DF-FFE874E63EF5}">
      <dgm:prSet/>
      <dgm:spPr/>
      <dgm:t>
        <a:bodyPr/>
        <a:lstStyle/>
        <a:p>
          <a:endParaRPr lang="en-US"/>
        </a:p>
      </dgm:t>
    </dgm:pt>
    <dgm:pt modelId="{182FD79F-2810-44D1-BC0F-F3631D3AB19B}" type="sibTrans" cxnId="{1F8BD776-1B78-4FBA-B3DF-FFE874E63EF5}">
      <dgm:prSet/>
      <dgm:spPr/>
      <dgm:t>
        <a:bodyPr/>
        <a:lstStyle/>
        <a:p>
          <a:endParaRPr lang="en-US"/>
        </a:p>
      </dgm:t>
    </dgm:pt>
    <dgm:pt modelId="{AA199065-7834-4AE3-A76F-623B9A3FEA3B}">
      <dgm:prSet custT="1"/>
      <dgm:spPr>
        <a:solidFill>
          <a:srgbClr val="FF0000"/>
        </a:solidFill>
      </dgm:spPr>
      <dgm:t>
        <a:bodyPr/>
        <a:lstStyle/>
        <a:p>
          <a:pPr rtl="0"/>
          <a:r>
            <a:rPr lang="en-US" sz="4800" dirty="0">
              <a:solidFill>
                <a:schemeClr val="tx1"/>
              </a:solidFill>
            </a:rPr>
            <a:t>Non-discrimination </a:t>
          </a:r>
        </a:p>
      </dgm:t>
    </dgm:pt>
    <dgm:pt modelId="{EEA98038-B04C-4D9A-8A44-251ABD91A8DD}" type="parTrans" cxnId="{68065507-2C57-4C11-A56D-514CF1580060}">
      <dgm:prSet/>
      <dgm:spPr/>
      <dgm:t>
        <a:bodyPr/>
        <a:lstStyle/>
        <a:p>
          <a:endParaRPr lang="en-US"/>
        </a:p>
      </dgm:t>
    </dgm:pt>
    <dgm:pt modelId="{7489AF7B-C06C-4942-985F-C4B54C90D7E1}" type="sibTrans" cxnId="{68065507-2C57-4C11-A56D-514CF1580060}">
      <dgm:prSet/>
      <dgm:spPr/>
      <dgm:t>
        <a:bodyPr/>
        <a:lstStyle/>
        <a:p>
          <a:endParaRPr lang="en-US"/>
        </a:p>
      </dgm:t>
    </dgm:pt>
    <dgm:pt modelId="{22D90135-44A0-43FF-8C36-79762A972741}">
      <dgm:prSet custT="1"/>
      <dgm:spPr>
        <a:solidFill>
          <a:schemeClr val="bg2">
            <a:lumMod val="20000"/>
            <a:lumOff val="80000"/>
          </a:schemeClr>
        </a:solidFill>
      </dgm:spPr>
      <dgm:t>
        <a:bodyPr/>
        <a:lstStyle/>
        <a:p>
          <a:pPr rtl="0"/>
          <a:r>
            <a:rPr lang="en-US" sz="4800" dirty="0">
              <a:solidFill>
                <a:schemeClr val="tx1"/>
              </a:solidFill>
            </a:rPr>
            <a:t>Participation</a:t>
          </a:r>
        </a:p>
      </dgm:t>
    </dgm:pt>
    <dgm:pt modelId="{D8054514-E36B-4524-B856-D0F6EE28FDDB}" type="parTrans" cxnId="{2A7A421D-7D47-457E-B7E7-46B0E2648743}">
      <dgm:prSet/>
      <dgm:spPr/>
      <dgm:t>
        <a:bodyPr/>
        <a:lstStyle/>
        <a:p>
          <a:endParaRPr lang="en-US"/>
        </a:p>
      </dgm:t>
    </dgm:pt>
    <dgm:pt modelId="{BE56C2EB-0F09-4799-A2E0-7B2F0815BF11}" type="sibTrans" cxnId="{2A7A421D-7D47-457E-B7E7-46B0E2648743}">
      <dgm:prSet/>
      <dgm:spPr/>
      <dgm:t>
        <a:bodyPr/>
        <a:lstStyle/>
        <a:p>
          <a:endParaRPr lang="en-US"/>
        </a:p>
      </dgm:t>
    </dgm:pt>
    <dgm:pt modelId="{C3E45639-F24D-4A0C-8517-9778440F2A6C}" type="pres">
      <dgm:prSet presAssocID="{67C5A39D-FBA8-48AD-8309-0383CF0C1F66}" presName="outerComposite" presStyleCnt="0">
        <dgm:presLayoutVars>
          <dgm:chMax val="5"/>
          <dgm:dir/>
          <dgm:resizeHandles val="exact"/>
        </dgm:presLayoutVars>
      </dgm:prSet>
      <dgm:spPr/>
    </dgm:pt>
    <dgm:pt modelId="{D28CFF83-33E1-42F1-BEBF-DEE147EBF83E}" type="pres">
      <dgm:prSet presAssocID="{67C5A39D-FBA8-48AD-8309-0383CF0C1F66}" presName="dummyMaxCanvas" presStyleCnt="0">
        <dgm:presLayoutVars/>
      </dgm:prSet>
      <dgm:spPr/>
    </dgm:pt>
    <dgm:pt modelId="{883B8043-09A9-43D5-BDA6-5D3D0C98C91F}" type="pres">
      <dgm:prSet presAssocID="{67C5A39D-FBA8-48AD-8309-0383CF0C1F66}" presName="FourNodes_1" presStyleLbl="node1" presStyleIdx="0" presStyleCnt="4" custLinFactNeighborX="207" custLinFactNeighborY="2533">
        <dgm:presLayoutVars>
          <dgm:bulletEnabled val="1"/>
        </dgm:presLayoutVars>
      </dgm:prSet>
      <dgm:spPr/>
    </dgm:pt>
    <dgm:pt modelId="{E5511F18-669F-481A-924A-CB20310AFFC3}" type="pres">
      <dgm:prSet presAssocID="{67C5A39D-FBA8-48AD-8309-0383CF0C1F66}" presName="FourNodes_2" presStyleLbl="node1" presStyleIdx="1" presStyleCnt="4">
        <dgm:presLayoutVars>
          <dgm:bulletEnabled val="1"/>
        </dgm:presLayoutVars>
      </dgm:prSet>
      <dgm:spPr/>
    </dgm:pt>
    <dgm:pt modelId="{5D013EBB-9043-4C13-BADC-7AAD52734C8B}" type="pres">
      <dgm:prSet presAssocID="{67C5A39D-FBA8-48AD-8309-0383CF0C1F66}" presName="FourNodes_3" presStyleLbl="node1" presStyleIdx="2" presStyleCnt="4">
        <dgm:presLayoutVars>
          <dgm:bulletEnabled val="1"/>
        </dgm:presLayoutVars>
      </dgm:prSet>
      <dgm:spPr/>
    </dgm:pt>
    <dgm:pt modelId="{095B7C95-D87F-4D03-9F0D-873D99642A19}" type="pres">
      <dgm:prSet presAssocID="{67C5A39D-FBA8-48AD-8309-0383CF0C1F66}" presName="FourNodes_4" presStyleLbl="node1" presStyleIdx="3" presStyleCnt="4">
        <dgm:presLayoutVars>
          <dgm:bulletEnabled val="1"/>
        </dgm:presLayoutVars>
      </dgm:prSet>
      <dgm:spPr/>
    </dgm:pt>
    <dgm:pt modelId="{15C90C05-1805-43AE-BEC3-8CA44F3B7B01}" type="pres">
      <dgm:prSet presAssocID="{67C5A39D-FBA8-48AD-8309-0383CF0C1F66}" presName="FourConn_1-2" presStyleLbl="fgAccFollowNode1" presStyleIdx="0" presStyleCnt="3">
        <dgm:presLayoutVars>
          <dgm:bulletEnabled val="1"/>
        </dgm:presLayoutVars>
      </dgm:prSet>
      <dgm:spPr/>
    </dgm:pt>
    <dgm:pt modelId="{ABD3EF4F-9ABE-433D-8C41-61F747E7603A}" type="pres">
      <dgm:prSet presAssocID="{67C5A39D-FBA8-48AD-8309-0383CF0C1F66}" presName="FourConn_2-3" presStyleLbl="fgAccFollowNode1" presStyleIdx="1" presStyleCnt="3">
        <dgm:presLayoutVars>
          <dgm:bulletEnabled val="1"/>
        </dgm:presLayoutVars>
      </dgm:prSet>
      <dgm:spPr/>
    </dgm:pt>
    <dgm:pt modelId="{468EF329-7240-4C83-B6EC-06706D64244E}" type="pres">
      <dgm:prSet presAssocID="{67C5A39D-FBA8-48AD-8309-0383CF0C1F66}" presName="FourConn_3-4" presStyleLbl="fgAccFollowNode1" presStyleIdx="2" presStyleCnt="3">
        <dgm:presLayoutVars>
          <dgm:bulletEnabled val="1"/>
        </dgm:presLayoutVars>
      </dgm:prSet>
      <dgm:spPr/>
    </dgm:pt>
    <dgm:pt modelId="{476868CD-1700-4467-AAE7-8217FB731072}" type="pres">
      <dgm:prSet presAssocID="{67C5A39D-FBA8-48AD-8309-0383CF0C1F66}" presName="FourNodes_1_text" presStyleLbl="node1" presStyleIdx="3" presStyleCnt="4">
        <dgm:presLayoutVars>
          <dgm:bulletEnabled val="1"/>
        </dgm:presLayoutVars>
      </dgm:prSet>
      <dgm:spPr/>
    </dgm:pt>
    <dgm:pt modelId="{B2B38AC4-3710-44B0-8E23-28997CE7BA70}" type="pres">
      <dgm:prSet presAssocID="{67C5A39D-FBA8-48AD-8309-0383CF0C1F66}" presName="FourNodes_2_text" presStyleLbl="node1" presStyleIdx="3" presStyleCnt="4">
        <dgm:presLayoutVars>
          <dgm:bulletEnabled val="1"/>
        </dgm:presLayoutVars>
      </dgm:prSet>
      <dgm:spPr/>
    </dgm:pt>
    <dgm:pt modelId="{69A84232-9D16-4917-A5FC-8CCF8BA892E2}" type="pres">
      <dgm:prSet presAssocID="{67C5A39D-FBA8-48AD-8309-0383CF0C1F66}" presName="FourNodes_3_text" presStyleLbl="node1" presStyleIdx="3" presStyleCnt="4">
        <dgm:presLayoutVars>
          <dgm:bulletEnabled val="1"/>
        </dgm:presLayoutVars>
      </dgm:prSet>
      <dgm:spPr/>
    </dgm:pt>
    <dgm:pt modelId="{1B1D40D9-FFAC-41BF-B5B5-8981C2AC3529}" type="pres">
      <dgm:prSet presAssocID="{67C5A39D-FBA8-48AD-8309-0383CF0C1F66}" presName="FourNodes_4_text" presStyleLbl="node1" presStyleIdx="3" presStyleCnt="4">
        <dgm:presLayoutVars>
          <dgm:bulletEnabled val="1"/>
        </dgm:presLayoutVars>
      </dgm:prSet>
      <dgm:spPr/>
    </dgm:pt>
  </dgm:ptLst>
  <dgm:cxnLst>
    <dgm:cxn modelId="{68065507-2C57-4C11-A56D-514CF1580060}" srcId="{67C5A39D-FBA8-48AD-8309-0383CF0C1F66}" destId="{AA199065-7834-4AE3-A76F-623B9A3FEA3B}" srcOrd="2" destOrd="0" parTransId="{EEA98038-B04C-4D9A-8A44-251ABD91A8DD}" sibTransId="{7489AF7B-C06C-4942-985F-C4B54C90D7E1}"/>
    <dgm:cxn modelId="{BEA50909-3E03-49A3-8061-82B0EE2ADF3A}" type="presOf" srcId="{AA199065-7834-4AE3-A76F-623B9A3FEA3B}" destId="{69A84232-9D16-4917-A5FC-8CCF8BA892E2}" srcOrd="1" destOrd="0" presId="urn:microsoft.com/office/officeart/2005/8/layout/vProcess5"/>
    <dgm:cxn modelId="{2A7A421D-7D47-457E-B7E7-46B0E2648743}" srcId="{67C5A39D-FBA8-48AD-8309-0383CF0C1F66}" destId="{22D90135-44A0-43FF-8C36-79762A972741}" srcOrd="3" destOrd="0" parTransId="{D8054514-E36B-4524-B856-D0F6EE28FDDB}" sibTransId="{BE56C2EB-0F09-4799-A2E0-7B2F0815BF11}"/>
    <dgm:cxn modelId="{2C619B35-5C19-4E67-87CF-017625153388}" type="presOf" srcId="{22D90135-44A0-43FF-8C36-79762A972741}" destId="{095B7C95-D87F-4D03-9F0D-873D99642A19}" srcOrd="0" destOrd="0" presId="urn:microsoft.com/office/officeart/2005/8/layout/vProcess5"/>
    <dgm:cxn modelId="{C7CDB35B-9AFC-4496-951B-74997FA7A225}" type="presOf" srcId="{67C5A39D-FBA8-48AD-8309-0383CF0C1F66}" destId="{C3E45639-F24D-4A0C-8517-9778440F2A6C}" srcOrd="0" destOrd="0" presId="urn:microsoft.com/office/officeart/2005/8/layout/vProcess5"/>
    <dgm:cxn modelId="{F7473755-4DE7-44F3-AF73-FB0C2FC20962}" type="presOf" srcId="{F83DAE52-183B-407A-91CD-147C2F937A7B}" destId="{476868CD-1700-4467-AAE7-8217FB731072}" srcOrd="1" destOrd="0" presId="urn:microsoft.com/office/officeart/2005/8/layout/vProcess5"/>
    <dgm:cxn modelId="{266AC276-5BDD-4C33-987D-6B5932B5F1FF}" type="presOf" srcId="{DEDA33AE-2420-4F38-ABE0-88C384B0C5F7}" destId="{B2B38AC4-3710-44B0-8E23-28997CE7BA70}" srcOrd="1" destOrd="0" presId="urn:microsoft.com/office/officeart/2005/8/layout/vProcess5"/>
    <dgm:cxn modelId="{1F8BD776-1B78-4FBA-B3DF-FFE874E63EF5}" srcId="{67C5A39D-FBA8-48AD-8309-0383CF0C1F66}" destId="{DEDA33AE-2420-4F38-ABE0-88C384B0C5F7}" srcOrd="1" destOrd="0" parTransId="{7D178FB8-9723-4429-8A6E-5F3735B55A00}" sibTransId="{182FD79F-2810-44D1-BC0F-F3631D3AB19B}"/>
    <dgm:cxn modelId="{B3838B7A-FEBF-4FB6-A938-4C8374775915}" type="presOf" srcId="{22D90135-44A0-43FF-8C36-79762A972741}" destId="{1B1D40D9-FFAC-41BF-B5B5-8981C2AC3529}" srcOrd="1" destOrd="0" presId="urn:microsoft.com/office/officeart/2005/8/layout/vProcess5"/>
    <dgm:cxn modelId="{B3C7477C-B072-439D-A76D-CC7BE3A5D245}" type="presOf" srcId="{7489AF7B-C06C-4942-985F-C4B54C90D7E1}" destId="{468EF329-7240-4C83-B6EC-06706D64244E}" srcOrd="0" destOrd="0" presId="urn:microsoft.com/office/officeart/2005/8/layout/vProcess5"/>
    <dgm:cxn modelId="{54E37A84-C840-4D01-8144-2EE7FC71E29A}" type="presOf" srcId="{182FD79F-2810-44D1-BC0F-F3631D3AB19B}" destId="{ABD3EF4F-9ABE-433D-8C41-61F747E7603A}" srcOrd="0" destOrd="0" presId="urn:microsoft.com/office/officeart/2005/8/layout/vProcess5"/>
    <dgm:cxn modelId="{E8D52F95-D378-4C35-BEF3-D812EB82E15B}" type="presOf" srcId="{AA199065-7834-4AE3-A76F-623B9A3FEA3B}" destId="{5D013EBB-9043-4C13-BADC-7AAD52734C8B}" srcOrd="0" destOrd="0" presId="urn:microsoft.com/office/officeart/2005/8/layout/vProcess5"/>
    <dgm:cxn modelId="{DF3E7EA6-910F-41F5-9C5F-E1046E1BD1AE}" type="presOf" srcId="{78EE8532-6B3F-4802-B2F6-5DC5E2C1FCF8}" destId="{15C90C05-1805-43AE-BEC3-8CA44F3B7B01}" srcOrd="0" destOrd="0" presId="urn:microsoft.com/office/officeart/2005/8/layout/vProcess5"/>
    <dgm:cxn modelId="{37F81DB1-EEDF-4BD1-A37D-9EDFB8E33023}" srcId="{67C5A39D-FBA8-48AD-8309-0383CF0C1F66}" destId="{F83DAE52-183B-407A-91CD-147C2F937A7B}" srcOrd="0" destOrd="0" parTransId="{E8DAA85D-C9C9-4BC8-AED2-FAC21DAA8731}" sibTransId="{78EE8532-6B3F-4802-B2F6-5DC5E2C1FCF8}"/>
    <dgm:cxn modelId="{D3A285B8-43B0-4461-93F9-BB9FEA265F86}" type="presOf" srcId="{F83DAE52-183B-407A-91CD-147C2F937A7B}" destId="{883B8043-09A9-43D5-BDA6-5D3D0C98C91F}" srcOrd="0" destOrd="0" presId="urn:microsoft.com/office/officeart/2005/8/layout/vProcess5"/>
    <dgm:cxn modelId="{52A029F1-40DB-41E2-9C81-E18DA036D274}" type="presOf" srcId="{DEDA33AE-2420-4F38-ABE0-88C384B0C5F7}" destId="{E5511F18-669F-481A-924A-CB20310AFFC3}" srcOrd="0" destOrd="0" presId="urn:microsoft.com/office/officeart/2005/8/layout/vProcess5"/>
    <dgm:cxn modelId="{26C1FA7E-7E0F-47E7-97CA-3B94A67402FB}" type="presParOf" srcId="{C3E45639-F24D-4A0C-8517-9778440F2A6C}" destId="{D28CFF83-33E1-42F1-BEBF-DEE147EBF83E}" srcOrd="0" destOrd="0" presId="urn:microsoft.com/office/officeart/2005/8/layout/vProcess5"/>
    <dgm:cxn modelId="{BB7F5B21-A565-4DD2-8EC2-D28723903450}" type="presParOf" srcId="{C3E45639-F24D-4A0C-8517-9778440F2A6C}" destId="{883B8043-09A9-43D5-BDA6-5D3D0C98C91F}" srcOrd="1" destOrd="0" presId="urn:microsoft.com/office/officeart/2005/8/layout/vProcess5"/>
    <dgm:cxn modelId="{A8C8D7A0-62B4-4B78-BBD6-57C7FA3A43E2}" type="presParOf" srcId="{C3E45639-F24D-4A0C-8517-9778440F2A6C}" destId="{E5511F18-669F-481A-924A-CB20310AFFC3}" srcOrd="2" destOrd="0" presId="urn:microsoft.com/office/officeart/2005/8/layout/vProcess5"/>
    <dgm:cxn modelId="{D487FB87-D40C-4D4C-8CAC-0B271DB7EDB8}" type="presParOf" srcId="{C3E45639-F24D-4A0C-8517-9778440F2A6C}" destId="{5D013EBB-9043-4C13-BADC-7AAD52734C8B}" srcOrd="3" destOrd="0" presId="urn:microsoft.com/office/officeart/2005/8/layout/vProcess5"/>
    <dgm:cxn modelId="{A277CC4C-F233-4F50-8139-BEEC740F620D}" type="presParOf" srcId="{C3E45639-F24D-4A0C-8517-9778440F2A6C}" destId="{095B7C95-D87F-4D03-9F0D-873D99642A19}" srcOrd="4" destOrd="0" presId="urn:microsoft.com/office/officeart/2005/8/layout/vProcess5"/>
    <dgm:cxn modelId="{C5A407DB-7AD2-4CE5-AE51-97302707D65F}" type="presParOf" srcId="{C3E45639-F24D-4A0C-8517-9778440F2A6C}" destId="{15C90C05-1805-43AE-BEC3-8CA44F3B7B01}" srcOrd="5" destOrd="0" presId="urn:microsoft.com/office/officeart/2005/8/layout/vProcess5"/>
    <dgm:cxn modelId="{DFD4CCDD-8CB7-4747-A151-74BEE8911264}" type="presParOf" srcId="{C3E45639-F24D-4A0C-8517-9778440F2A6C}" destId="{ABD3EF4F-9ABE-433D-8C41-61F747E7603A}" srcOrd="6" destOrd="0" presId="urn:microsoft.com/office/officeart/2005/8/layout/vProcess5"/>
    <dgm:cxn modelId="{947031EB-43B5-4A39-B718-2173A7E5B022}" type="presParOf" srcId="{C3E45639-F24D-4A0C-8517-9778440F2A6C}" destId="{468EF329-7240-4C83-B6EC-06706D64244E}" srcOrd="7" destOrd="0" presId="urn:microsoft.com/office/officeart/2005/8/layout/vProcess5"/>
    <dgm:cxn modelId="{3E250844-80DE-43C0-927E-D3CA60B6219F}" type="presParOf" srcId="{C3E45639-F24D-4A0C-8517-9778440F2A6C}" destId="{476868CD-1700-4467-AAE7-8217FB731072}" srcOrd="8" destOrd="0" presId="urn:microsoft.com/office/officeart/2005/8/layout/vProcess5"/>
    <dgm:cxn modelId="{EF648DDD-1996-4262-A92F-4380E7A57BE9}" type="presParOf" srcId="{C3E45639-F24D-4A0C-8517-9778440F2A6C}" destId="{B2B38AC4-3710-44B0-8E23-28997CE7BA70}" srcOrd="9" destOrd="0" presId="urn:microsoft.com/office/officeart/2005/8/layout/vProcess5"/>
    <dgm:cxn modelId="{016BAE5B-4BC0-4584-9744-659D811FA9B6}" type="presParOf" srcId="{C3E45639-F24D-4A0C-8517-9778440F2A6C}" destId="{69A84232-9D16-4917-A5FC-8CCF8BA892E2}" srcOrd="10" destOrd="0" presId="urn:microsoft.com/office/officeart/2005/8/layout/vProcess5"/>
    <dgm:cxn modelId="{B0BC8957-166A-4D4D-BC44-F07582323553}" type="presParOf" srcId="{C3E45639-F24D-4A0C-8517-9778440F2A6C}" destId="{1B1D40D9-FFAC-41BF-B5B5-8981C2AC3529}"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D4DB89-8DA2-4B37-A935-3BF909CFCB52}"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CBB0B26A-09C6-4E6A-AA14-DB5BEAF8E1D1}">
      <dgm:prSet phldrT="[Text]" custT="1"/>
      <dgm:spPr>
        <a:solidFill>
          <a:srgbClr val="FF0000"/>
        </a:solidFill>
      </dgm:spPr>
      <dgm:t>
        <a:bodyPr/>
        <a:lstStyle/>
        <a:p>
          <a:r>
            <a:rPr lang="en-US" sz="3600" dirty="0">
              <a:solidFill>
                <a:schemeClr val="tx1"/>
              </a:solidFill>
              <a:latin typeface="Gill Sans MT" panose="020B0502020104020203" pitchFamily="34" charset="0"/>
            </a:rPr>
            <a:t>Availability</a:t>
          </a:r>
        </a:p>
      </dgm:t>
    </dgm:pt>
    <dgm:pt modelId="{FE55253F-62F8-4F96-867F-23BE2F51C74F}" type="parTrans" cxnId="{0198F575-B706-482B-9877-E16164968019}">
      <dgm:prSet/>
      <dgm:spPr/>
      <dgm:t>
        <a:bodyPr/>
        <a:lstStyle/>
        <a:p>
          <a:endParaRPr lang="en-US"/>
        </a:p>
      </dgm:t>
    </dgm:pt>
    <dgm:pt modelId="{4A2CC368-304E-4F42-B370-FF3DD355BFFA}" type="sibTrans" cxnId="{0198F575-B706-482B-9877-E16164968019}">
      <dgm:prSet/>
      <dgm:spPr/>
      <dgm:t>
        <a:bodyPr/>
        <a:lstStyle/>
        <a:p>
          <a:endParaRPr lang="en-US"/>
        </a:p>
      </dgm:t>
    </dgm:pt>
    <dgm:pt modelId="{8510D04C-FC0D-4754-8487-C1544552602F}">
      <dgm:prSet phldrT="[Text]" custT="1"/>
      <dgm:spPr>
        <a:solidFill>
          <a:srgbClr val="FFFF00">
            <a:alpha val="90000"/>
          </a:srgbClr>
        </a:solidFill>
      </dgm:spPr>
      <dgm:t>
        <a:bodyPr/>
        <a:lstStyle/>
        <a:p>
          <a:r>
            <a:rPr lang="en-US" sz="2000" dirty="0">
              <a:latin typeface="Gill Sans MT" panose="020B0502020104020203" pitchFamily="34" charset="0"/>
            </a:rPr>
            <a:t>Services available 24 hours 7 days a week</a:t>
          </a:r>
        </a:p>
      </dgm:t>
    </dgm:pt>
    <dgm:pt modelId="{281C0624-DBAD-486E-B1B9-43E148137A45}" type="parTrans" cxnId="{CB7C0047-62D3-4C5A-961C-07E99F1C0D11}">
      <dgm:prSet/>
      <dgm:spPr/>
      <dgm:t>
        <a:bodyPr/>
        <a:lstStyle/>
        <a:p>
          <a:endParaRPr lang="en-US"/>
        </a:p>
      </dgm:t>
    </dgm:pt>
    <dgm:pt modelId="{3DB0FDE2-D80C-4A04-9D0F-068713DA8B2C}" type="sibTrans" cxnId="{CB7C0047-62D3-4C5A-961C-07E99F1C0D11}">
      <dgm:prSet/>
      <dgm:spPr/>
      <dgm:t>
        <a:bodyPr/>
        <a:lstStyle/>
        <a:p>
          <a:endParaRPr lang="en-US"/>
        </a:p>
      </dgm:t>
    </dgm:pt>
    <dgm:pt modelId="{7668BA25-1E69-4FBF-9805-F47B484256B5}">
      <dgm:prSet phldrT="[Text]" custT="1"/>
      <dgm:spPr>
        <a:solidFill>
          <a:srgbClr val="FFFF00">
            <a:alpha val="90000"/>
          </a:srgbClr>
        </a:solidFill>
      </dgm:spPr>
      <dgm:t>
        <a:bodyPr/>
        <a:lstStyle/>
        <a:p>
          <a:r>
            <a:rPr lang="en-US" sz="2000" dirty="0">
              <a:latin typeface="Gill Sans MT" panose="020B0502020104020203" pitchFamily="34" charset="0"/>
            </a:rPr>
            <a:t>Services provided with all sense of professionalism (dignity, standard and quality)</a:t>
          </a:r>
        </a:p>
      </dgm:t>
    </dgm:pt>
    <dgm:pt modelId="{E97ADBDC-D5DD-48EC-8921-388D076E6EFA}" type="parTrans" cxnId="{3C308457-74B7-44A7-9FDA-3A031E765216}">
      <dgm:prSet/>
      <dgm:spPr/>
      <dgm:t>
        <a:bodyPr/>
        <a:lstStyle/>
        <a:p>
          <a:endParaRPr lang="en-US"/>
        </a:p>
      </dgm:t>
    </dgm:pt>
    <dgm:pt modelId="{02E1481E-0961-4B34-8AC7-076B172768E8}" type="sibTrans" cxnId="{3C308457-74B7-44A7-9FDA-3A031E765216}">
      <dgm:prSet/>
      <dgm:spPr/>
      <dgm:t>
        <a:bodyPr/>
        <a:lstStyle/>
        <a:p>
          <a:endParaRPr lang="en-US"/>
        </a:p>
      </dgm:t>
    </dgm:pt>
    <dgm:pt modelId="{E1175960-02B4-46E0-8CB5-6B6B7311CDD8}">
      <dgm:prSet phldrT="[Text]" custT="1"/>
      <dgm:spPr>
        <a:solidFill>
          <a:srgbClr val="00B050"/>
        </a:solidFill>
      </dgm:spPr>
      <dgm:t>
        <a:bodyPr/>
        <a:lstStyle/>
        <a:p>
          <a:r>
            <a:rPr lang="en-US" sz="3600" dirty="0">
              <a:solidFill>
                <a:schemeClr val="tx1"/>
              </a:solidFill>
              <a:latin typeface="Gill Sans MT" panose="020B0502020104020203" pitchFamily="34" charset="0"/>
            </a:rPr>
            <a:t>Accessibility</a:t>
          </a:r>
        </a:p>
      </dgm:t>
    </dgm:pt>
    <dgm:pt modelId="{F43B3EAA-4171-4EDA-AE25-DFA831D308F5}" type="parTrans" cxnId="{42D4A766-933E-4102-AE6B-0AC815F00EAE}">
      <dgm:prSet/>
      <dgm:spPr/>
      <dgm:t>
        <a:bodyPr/>
        <a:lstStyle/>
        <a:p>
          <a:endParaRPr lang="en-US"/>
        </a:p>
      </dgm:t>
    </dgm:pt>
    <dgm:pt modelId="{E6E091A9-5C8F-4C84-887C-9EF1C096FA5E}" type="sibTrans" cxnId="{42D4A766-933E-4102-AE6B-0AC815F00EAE}">
      <dgm:prSet/>
      <dgm:spPr/>
      <dgm:t>
        <a:bodyPr/>
        <a:lstStyle/>
        <a:p>
          <a:endParaRPr lang="en-US"/>
        </a:p>
      </dgm:t>
    </dgm:pt>
    <dgm:pt modelId="{69C906CA-B996-499E-9C86-12C492B35663}">
      <dgm:prSet phldrT="[Text]" custT="1"/>
      <dgm:spPr>
        <a:solidFill>
          <a:schemeClr val="tx2">
            <a:lumMod val="60000"/>
            <a:lumOff val="40000"/>
            <a:alpha val="90000"/>
          </a:schemeClr>
        </a:solidFill>
      </dgm:spPr>
      <dgm:t>
        <a:bodyPr/>
        <a:lstStyle/>
        <a:p>
          <a:r>
            <a:rPr lang="en-GB" sz="2000" dirty="0">
              <a:latin typeface="Gill Sans MT" panose="020B0502020104020203" pitchFamily="34" charset="0"/>
            </a:rPr>
            <a:t>Location of health services accessible to </a:t>
          </a:r>
          <a:r>
            <a:rPr lang="en-US" sz="2000" dirty="0">
              <a:latin typeface="Gill Sans MT" panose="020B0502020104020203" pitchFamily="34" charset="0"/>
            </a:rPr>
            <a:t>all</a:t>
          </a:r>
        </a:p>
      </dgm:t>
    </dgm:pt>
    <dgm:pt modelId="{5DA3C0F2-52E2-4F3C-B117-3DF5ED71FBDD}" type="parTrans" cxnId="{B9F013F6-78EA-4123-A7D5-354A02790193}">
      <dgm:prSet/>
      <dgm:spPr/>
      <dgm:t>
        <a:bodyPr/>
        <a:lstStyle/>
        <a:p>
          <a:endParaRPr lang="en-US"/>
        </a:p>
      </dgm:t>
    </dgm:pt>
    <dgm:pt modelId="{3DE518F5-4DA5-42F7-804B-CAEB32521409}" type="sibTrans" cxnId="{B9F013F6-78EA-4123-A7D5-354A02790193}">
      <dgm:prSet/>
      <dgm:spPr/>
      <dgm:t>
        <a:bodyPr/>
        <a:lstStyle/>
        <a:p>
          <a:endParaRPr lang="en-US"/>
        </a:p>
      </dgm:t>
    </dgm:pt>
    <dgm:pt modelId="{65400FBA-B93C-40C8-8900-E0ACF22FA8EB}">
      <dgm:prSet phldrT="[Text]" custT="1"/>
      <dgm:spPr>
        <a:solidFill>
          <a:schemeClr val="tx2">
            <a:lumMod val="60000"/>
            <a:lumOff val="40000"/>
            <a:alpha val="90000"/>
          </a:schemeClr>
        </a:solidFill>
      </dgm:spPr>
      <dgm:t>
        <a:bodyPr/>
        <a:lstStyle/>
        <a:p>
          <a:r>
            <a:rPr lang="en-US" sz="2000" dirty="0">
              <a:latin typeface="Gill Sans MT" panose="020B0502020104020203" pitchFamily="34" charset="0"/>
            </a:rPr>
            <a:t>Services equally accessible to all clients without discrimination</a:t>
          </a:r>
        </a:p>
      </dgm:t>
    </dgm:pt>
    <dgm:pt modelId="{FA3AC37B-5270-4E09-A0E0-577D52A8491E}" type="parTrans" cxnId="{4351BF29-41D9-4F1B-81C6-1B6AF888CD72}">
      <dgm:prSet/>
      <dgm:spPr/>
      <dgm:t>
        <a:bodyPr/>
        <a:lstStyle/>
        <a:p>
          <a:endParaRPr lang="en-US"/>
        </a:p>
      </dgm:t>
    </dgm:pt>
    <dgm:pt modelId="{2951D2F5-ADBB-4300-8C88-396610D119D0}" type="sibTrans" cxnId="{4351BF29-41D9-4F1B-81C6-1B6AF888CD72}">
      <dgm:prSet/>
      <dgm:spPr/>
      <dgm:t>
        <a:bodyPr/>
        <a:lstStyle/>
        <a:p>
          <a:endParaRPr lang="en-US"/>
        </a:p>
      </dgm:t>
    </dgm:pt>
    <dgm:pt modelId="{04CFDC9C-D72C-4125-A84D-537122BA2AE0}">
      <dgm:prSet phldrT="[Text]" custT="1"/>
      <dgm:spPr>
        <a:solidFill>
          <a:schemeClr val="tx2">
            <a:lumMod val="60000"/>
            <a:lumOff val="40000"/>
          </a:schemeClr>
        </a:solidFill>
      </dgm:spPr>
      <dgm:t>
        <a:bodyPr/>
        <a:lstStyle/>
        <a:p>
          <a:r>
            <a:rPr lang="en-US" sz="3600" dirty="0">
              <a:solidFill>
                <a:schemeClr val="tx1"/>
              </a:solidFill>
              <a:latin typeface="Gill Sans MT" panose="020B0502020104020203" pitchFamily="34" charset="0"/>
            </a:rPr>
            <a:t>Affordability</a:t>
          </a:r>
        </a:p>
      </dgm:t>
    </dgm:pt>
    <dgm:pt modelId="{64C34640-ED0E-448D-960E-7405C1FEA59E}" type="parTrans" cxnId="{B8868DC6-4D46-40C1-88FB-4BAEC2D6EA79}">
      <dgm:prSet/>
      <dgm:spPr/>
      <dgm:t>
        <a:bodyPr/>
        <a:lstStyle/>
        <a:p>
          <a:endParaRPr lang="en-US"/>
        </a:p>
      </dgm:t>
    </dgm:pt>
    <dgm:pt modelId="{6FFC5B59-1022-4D8A-824F-A5715B64CD5C}" type="sibTrans" cxnId="{B8868DC6-4D46-40C1-88FB-4BAEC2D6EA79}">
      <dgm:prSet/>
      <dgm:spPr/>
      <dgm:t>
        <a:bodyPr/>
        <a:lstStyle/>
        <a:p>
          <a:endParaRPr lang="en-US"/>
        </a:p>
      </dgm:t>
    </dgm:pt>
    <dgm:pt modelId="{890FADDA-268A-4132-9E86-BE1A4E16CC98}">
      <dgm:prSet phldrT="[Text]" custT="1"/>
      <dgm:spPr>
        <a:solidFill>
          <a:srgbClr val="00B050">
            <a:alpha val="90000"/>
          </a:srgbClr>
        </a:solidFill>
      </dgm:spPr>
      <dgm:t>
        <a:bodyPr/>
        <a:lstStyle/>
        <a:p>
          <a:r>
            <a:rPr lang="en-US" sz="2000" dirty="0">
              <a:latin typeface="Gill Sans MT" panose="020B0502020104020203" pitchFamily="34" charset="0"/>
            </a:rPr>
            <a:t>Diagnosis must be accurate</a:t>
          </a:r>
        </a:p>
      </dgm:t>
    </dgm:pt>
    <dgm:pt modelId="{B6B01202-6B14-409E-B773-FC7C16B972A0}" type="parTrans" cxnId="{4DC14680-DB56-428B-A844-BD850EEBCE03}">
      <dgm:prSet/>
      <dgm:spPr/>
      <dgm:t>
        <a:bodyPr/>
        <a:lstStyle/>
        <a:p>
          <a:endParaRPr lang="en-US"/>
        </a:p>
      </dgm:t>
    </dgm:pt>
    <dgm:pt modelId="{747E82E8-B6F0-42AC-91AF-72D9AC6FF669}" type="sibTrans" cxnId="{4DC14680-DB56-428B-A844-BD850EEBCE03}">
      <dgm:prSet/>
      <dgm:spPr/>
      <dgm:t>
        <a:bodyPr/>
        <a:lstStyle/>
        <a:p>
          <a:endParaRPr lang="en-US"/>
        </a:p>
      </dgm:t>
    </dgm:pt>
    <dgm:pt modelId="{FEF2F118-ED6D-4546-8932-491BC7D5A0D2}">
      <dgm:prSet phldrT="[Text]" custT="1"/>
      <dgm:spPr>
        <a:solidFill>
          <a:srgbClr val="FFFF00"/>
        </a:solidFill>
        <a:ln>
          <a:solidFill>
            <a:srgbClr val="FFFF00"/>
          </a:solidFill>
        </a:ln>
      </dgm:spPr>
      <dgm:t>
        <a:bodyPr/>
        <a:lstStyle/>
        <a:p>
          <a:r>
            <a:rPr lang="en-US" sz="3600" dirty="0">
              <a:solidFill>
                <a:schemeClr val="tx1"/>
              </a:solidFill>
              <a:latin typeface="Gill Sans MT" panose="020B0502020104020203" pitchFamily="34" charset="0"/>
            </a:rPr>
            <a:t>Appropriateness</a:t>
          </a:r>
        </a:p>
      </dgm:t>
    </dgm:pt>
    <dgm:pt modelId="{99B42AFE-3A13-4292-B89C-B9CD95206271}" type="parTrans" cxnId="{EF9C9FB3-3259-4D96-BAA3-9AEF18D05F56}">
      <dgm:prSet/>
      <dgm:spPr/>
      <dgm:t>
        <a:bodyPr/>
        <a:lstStyle/>
        <a:p>
          <a:endParaRPr lang="en-US"/>
        </a:p>
      </dgm:t>
    </dgm:pt>
    <dgm:pt modelId="{68385ED5-BB21-43DB-82B2-DC5659640371}" type="sibTrans" cxnId="{EF9C9FB3-3259-4D96-BAA3-9AEF18D05F56}">
      <dgm:prSet/>
      <dgm:spPr/>
      <dgm:t>
        <a:bodyPr/>
        <a:lstStyle/>
        <a:p>
          <a:endParaRPr lang="en-US"/>
        </a:p>
      </dgm:t>
    </dgm:pt>
    <dgm:pt modelId="{5393058E-BA5E-4032-826F-9D46F2449CA9}">
      <dgm:prSet phldrT="[Text]" custT="1"/>
      <dgm:spPr>
        <a:solidFill>
          <a:srgbClr val="FF0000">
            <a:alpha val="90000"/>
          </a:srgbClr>
        </a:solidFill>
      </dgm:spPr>
      <dgm:t>
        <a:bodyPr/>
        <a:lstStyle/>
        <a:p>
          <a:r>
            <a:rPr lang="en-US" sz="2000" dirty="0">
              <a:latin typeface="Gill Sans MT" panose="020B0502020104020203" pitchFamily="34" charset="0"/>
            </a:rPr>
            <a:t>User fees affordable</a:t>
          </a:r>
        </a:p>
      </dgm:t>
    </dgm:pt>
    <dgm:pt modelId="{57AF3662-8442-4D9D-9355-CAE8FA861021}" type="parTrans" cxnId="{4F0D454B-EF04-4974-916E-25D3441C5402}">
      <dgm:prSet/>
      <dgm:spPr/>
      <dgm:t>
        <a:bodyPr/>
        <a:lstStyle/>
        <a:p>
          <a:endParaRPr lang="en-US"/>
        </a:p>
      </dgm:t>
    </dgm:pt>
    <dgm:pt modelId="{38AAB1FA-320F-42D1-BA78-E7652314A081}" type="sibTrans" cxnId="{4F0D454B-EF04-4974-916E-25D3441C5402}">
      <dgm:prSet/>
      <dgm:spPr/>
      <dgm:t>
        <a:bodyPr/>
        <a:lstStyle/>
        <a:p>
          <a:endParaRPr lang="en-US"/>
        </a:p>
      </dgm:t>
    </dgm:pt>
    <dgm:pt modelId="{EF5EFA9C-39CB-4F16-B72E-82E9005A2728}">
      <dgm:prSet phldrT="[Text]" custT="1"/>
      <dgm:spPr>
        <a:solidFill>
          <a:srgbClr val="FF0000">
            <a:alpha val="90000"/>
          </a:srgbClr>
        </a:solidFill>
      </dgm:spPr>
      <dgm:t>
        <a:bodyPr/>
        <a:lstStyle/>
        <a:p>
          <a:r>
            <a:rPr lang="en-US" sz="2000" dirty="0">
              <a:latin typeface="Gill Sans MT" panose="020B0502020104020203" pitchFamily="34" charset="0"/>
            </a:rPr>
            <a:t>Not exorbitant and exploitative</a:t>
          </a:r>
        </a:p>
      </dgm:t>
    </dgm:pt>
    <dgm:pt modelId="{E4675E04-4060-4806-B31F-15960E457ED3}" type="parTrans" cxnId="{EDB87457-FA57-4AF7-8098-63D6BC5A500A}">
      <dgm:prSet/>
      <dgm:spPr/>
      <dgm:t>
        <a:bodyPr/>
        <a:lstStyle/>
        <a:p>
          <a:endParaRPr lang="en-US"/>
        </a:p>
      </dgm:t>
    </dgm:pt>
    <dgm:pt modelId="{5BF6C99E-81A5-4540-BCCA-3E7D8167C897}" type="sibTrans" cxnId="{EDB87457-FA57-4AF7-8098-63D6BC5A500A}">
      <dgm:prSet/>
      <dgm:spPr/>
      <dgm:t>
        <a:bodyPr/>
        <a:lstStyle/>
        <a:p>
          <a:endParaRPr lang="en-US"/>
        </a:p>
      </dgm:t>
    </dgm:pt>
    <dgm:pt modelId="{15EE8FCF-082F-4AEB-9C8C-FB6E23B837AA}">
      <dgm:prSet phldrT="[Text]" custT="1"/>
      <dgm:spPr>
        <a:solidFill>
          <a:srgbClr val="00B050">
            <a:alpha val="90000"/>
          </a:srgbClr>
        </a:solidFill>
      </dgm:spPr>
      <dgm:t>
        <a:bodyPr/>
        <a:lstStyle/>
        <a:p>
          <a:r>
            <a:rPr lang="en-US" sz="2000" dirty="0">
              <a:latin typeface="Gill Sans MT" panose="020B0502020104020203" pitchFamily="34" charset="0"/>
            </a:rPr>
            <a:t>Care and services appropriate to need</a:t>
          </a:r>
        </a:p>
      </dgm:t>
    </dgm:pt>
    <dgm:pt modelId="{4ACE6A06-853D-4370-8B35-49304894BD3B}" type="parTrans" cxnId="{A3BEA395-FDD0-49D4-99EF-952DFC2B516B}">
      <dgm:prSet/>
      <dgm:spPr/>
      <dgm:t>
        <a:bodyPr/>
        <a:lstStyle/>
        <a:p>
          <a:endParaRPr lang="en-US"/>
        </a:p>
      </dgm:t>
    </dgm:pt>
    <dgm:pt modelId="{BD82034B-E561-44EE-B377-5B04D7255257}" type="sibTrans" cxnId="{A3BEA395-FDD0-49D4-99EF-952DFC2B516B}">
      <dgm:prSet/>
      <dgm:spPr/>
      <dgm:t>
        <a:bodyPr/>
        <a:lstStyle/>
        <a:p>
          <a:endParaRPr lang="en-US"/>
        </a:p>
      </dgm:t>
    </dgm:pt>
    <dgm:pt modelId="{3551072E-39E2-45CF-A2FC-BABE3C780D98}">
      <dgm:prSet phldrT="[Text]" custT="1"/>
      <dgm:spPr>
        <a:solidFill>
          <a:srgbClr val="00B050">
            <a:alpha val="90000"/>
          </a:srgbClr>
        </a:solidFill>
      </dgm:spPr>
      <dgm:t>
        <a:bodyPr/>
        <a:lstStyle/>
        <a:p>
          <a:r>
            <a:rPr lang="en-US" sz="2000" dirty="0">
              <a:latin typeface="Gill Sans MT" panose="020B0502020104020203" pitchFamily="34" charset="0"/>
            </a:rPr>
            <a:t>Standard operating procedures adequately followed</a:t>
          </a:r>
        </a:p>
      </dgm:t>
    </dgm:pt>
    <dgm:pt modelId="{4607B696-11ED-474A-8D59-83494933358F}" type="parTrans" cxnId="{6325A71A-AB18-4F8F-A3C7-3BB7B14753C2}">
      <dgm:prSet/>
      <dgm:spPr/>
      <dgm:t>
        <a:bodyPr/>
        <a:lstStyle/>
        <a:p>
          <a:endParaRPr lang="en-US"/>
        </a:p>
      </dgm:t>
    </dgm:pt>
    <dgm:pt modelId="{55ACEF36-5454-4458-9DAE-B61173DDCE7E}" type="sibTrans" cxnId="{6325A71A-AB18-4F8F-A3C7-3BB7B14753C2}">
      <dgm:prSet/>
      <dgm:spPr/>
      <dgm:t>
        <a:bodyPr/>
        <a:lstStyle/>
        <a:p>
          <a:endParaRPr lang="en-US"/>
        </a:p>
      </dgm:t>
    </dgm:pt>
    <dgm:pt modelId="{C3E2FF65-F4F4-4D97-96E5-68DB777228DD}" type="pres">
      <dgm:prSet presAssocID="{7BD4DB89-8DA2-4B37-A935-3BF909CFCB52}" presName="Name0" presStyleCnt="0">
        <dgm:presLayoutVars>
          <dgm:dir/>
          <dgm:animLvl val="lvl"/>
          <dgm:resizeHandles val="exact"/>
        </dgm:presLayoutVars>
      </dgm:prSet>
      <dgm:spPr/>
    </dgm:pt>
    <dgm:pt modelId="{1EBC8234-C4D9-4BED-85A5-FDC82BD77E6A}" type="pres">
      <dgm:prSet presAssocID="{CBB0B26A-09C6-4E6A-AA14-DB5BEAF8E1D1}" presName="linNode" presStyleCnt="0"/>
      <dgm:spPr/>
    </dgm:pt>
    <dgm:pt modelId="{D05BE179-47D7-4F3B-B6D9-DCD043DF98F2}" type="pres">
      <dgm:prSet presAssocID="{CBB0B26A-09C6-4E6A-AA14-DB5BEAF8E1D1}" presName="parentText" presStyleLbl="node1" presStyleIdx="0" presStyleCnt="4">
        <dgm:presLayoutVars>
          <dgm:chMax val="1"/>
          <dgm:bulletEnabled val="1"/>
        </dgm:presLayoutVars>
      </dgm:prSet>
      <dgm:spPr/>
    </dgm:pt>
    <dgm:pt modelId="{7F8A238B-6621-4C54-9089-687D6401D379}" type="pres">
      <dgm:prSet presAssocID="{CBB0B26A-09C6-4E6A-AA14-DB5BEAF8E1D1}" presName="descendantText" presStyleLbl="alignAccFollowNode1" presStyleIdx="0" presStyleCnt="4">
        <dgm:presLayoutVars>
          <dgm:bulletEnabled val="1"/>
        </dgm:presLayoutVars>
      </dgm:prSet>
      <dgm:spPr/>
    </dgm:pt>
    <dgm:pt modelId="{C78A5EAD-2625-4D17-AB80-1F71928448F2}" type="pres">
      <dgm:prSet presAssocID="{4A2CC368-304E-4F42-B370-FF3DD355BFFA}" presName="sp" presStyleCnt="0"/>
      <dgm:spPr/>
    </dgm:pt>
    <dgm:pt modelId="{64DD186E-65AA-436B-ABE4-E02B38BFE075}" type="pres">
      <dgm:prSet presAssocID="{E1175960-02B4-46E0-8CB5-6B6B7311CDD8}" presName="linNode" presStyleCnt="0"/>
      <dgm:spPr/>
    </dgm:pt>
    <dgm:pt modelId="{23C032C0-B431-4E68-B9F4-973086D65901}" type="pres">
      <dgm:prSet presAssocID="{E1175960-02B4-46E0-8CB5-6B6B7311CDD8}" presName="parentText" presStyleLbl="node1" presStyleIdx="1" presStyleCnt="4">
        <dgm:presLayoutVars>
          <dgm:chMax val="1"/>
          <dgm:bulletEnabled val="1"/>
        </dgm:presLayoutVars>
      </dgm:prSet>
      <dgm:spPr/>
    </dgm:pt>
    <dgm:pt modelId="{6C8D076C-F7E3-4577-BEFF-478D490D275B}" type="pres">
      <dgm:prSet presAssocID="{E1175960-02B4-46E0-8CB5-6B6B7311CDD8}" presName="descendantText" presStyleLbl="alignAccFollowNode1" presStyleIdx="1" presStyleCnt="4">
        <dgm:presLayoutVars>
          <dgm:bulletEnabled val="1"/>
        </dgm:presLayoutVars>
      </dgm:prSet>
      <dgm:spPr/>
    </dgm:pt>
    <dgm:pt modelId="{34168DD0-B108-4BD5-86D8-47246C669E8A}" type="pres">
      <dgm:prSet presAssocID="{E6E091A9-5C8F-4C84-887C-9EF1C096FA5E}" presName="sp" presStyleCnt="0"/>
      <dgm:spPr/>
    </dgm:pt>
    <dgm:pt modelId="{371A8F56-6BA6-4268-B416-65006D984DFD}" type="pres">
      <dgm:prSet presAssocID="{04CFDC9C-D72C-4125-A84D-537122BA2AE0}" presName="linNode" presStyleCnt="0"/>
      <dgm:spPr/>
    </dgm:pt>
    <dgm:pt modelId="{3F656078-9BD3-4F28-8507-80DC3F6780D0}" type="pres">
      <dgm:prSet presAssocID="{04CFDC9C-D72C-4125-A84D-537122BA2AE0}" presName="parentText" presStyleLbl="node1" presStyleIdx="2" presStyleCnt="4">
        <dgm:presLayoutVars>
          <dgm:chMax val="1"/>
          <dgm:bulletEnabled val="1"/>
        </dgm:presLayoutVars>
      </dgm:prSet>
      <dgm:spPr/>
    </dgm:pt>
    <dgm:pt modelId="{92B936C0-5F18-4E00-89B3-14BA63CF6D37}" type="pres">
      <dgm:prSet presAssocID="{04CFDC9C-D72C-4125-A84D-537122BA2AE0}" presName="descendantText" presStyleLbl="alignAccFollowNode1" presStyleIdx="2" presStyleCnt="4" custLinFactNeighborY="0">
        <dgm:presLayoutVars>
          <dgm:bulletEnabled val="1"/>
        </dgm:presLayoutVars>
      </dgm:prSet>
      <dgm:spPr/>
    </dgm:pt>
    <dgm:pt modelId="{E705B170-9D56-4F64-9157-69CEE3352812}" type="pres">
      <dgm:prSet presAssocID="{6FFC5B59-1022-4D8A-824F-A5715B64CD5C}" presName="sp" presStyleCnt="0"/>
      <dgm:spPr/>
    </dgm:pt>
    <dgm:pt modelId="{C38690BB-31F9-4EEE-BA3C-8223CC01F924}" type="pres">
      <dgm:prSet presAssocID="{FEF2F118-ED6D-4546-8932-491BC7D5A0D2}" presName="linNode" presStyleCnt="0"/>
      <dgm:spPr/>
    </dgm:pt>
    <dgm:pt modelId="{021428CD-F945-4B35-8DC1-A9A0C0654FBD}" type="pres">
      <dgm:prSet presAssocID="{FEF2F118-ED6D-4546-8932-491BC7D5A0D2}" presName="parentText" presStyleLbl="node1" presStyleIdx="3" presStyleCnt="4" custScaleX="166167">
        <dgm:presLayoutVars>
          <dgm:chMax val="1"/>
          <dgm:bulletEnabled val="1"/>
        </dgm:presLayoutVars>
      </dgm:prSet>
      <dgm:spPr/>
    </dgm:pt>
    <dgm:pt modelId="{8EADFD9E-5A92-44FA-BCB2-D84C265F95E7}" type="pres">
      <dgm:prSet presAssocID="{FEF2F118-ED6D-4546-8932-491BC7D5A0D2}" presName="descendantText" presStyleLbl="alignAccFollowNode1" presStyleIdx="3" presStyleCnt="4" custScaleX="123814" custScaleY="162412">
        <dgm:presLayoutVars>
          <dgm:bulletEnabled val="1"/>
        </dgm:presLayoutVars>
      </dgm:prSet>
      <dgm:spPr/>
    </dgm:pt>
  </dgm:ptLst>
  <dgm:cxnLst>
    <dgm:cxn modelId="{B5C2FE09-6055-4CA4-9A1B-2FC3B173F2DE}" type="presOf" srcId="{CBB0B26A-09C6-4E6A-AA14-DB5BEAF8E1D1}" destId="{D05BE179-47D7-4F3B-B6D9-DCD043DF98F2}" srcOrd="0" destOrd="0" presId="urn:microsoft.com/office/officeart/2005/8/layout/vList5"/>
    <dgm:cxn modelId="{C891BA11-8205-4A34-861F-62EB71A47EF2}" type="presOf" srcId="{7668BA25-1E69-4FBF-9805-F47B484256B5}" destId="{7F8A238B-6621-4C54-9089-687D6401D379}" srcOrd="0" destOrd="1" presId="urn:microsoft.com/office/officeart/2005/8/layout/vList5"/>
    <dgm:cxn modelId="{D9FB7012-133D-4DE6-BFD9-9BCDA3922ED0}" type="presOf" srcId="{8510D04C-FC0D-4754-8487-C1544552602F}" destId="{7F8A238B-6621-4C54-9089-687D6401D379}" srcOrd="0" destOrd="0" presId="urn:microsoft.com/office/officeart/2005/8/layout/vList5"/>
    <dgm:cxn modelId="{69E73615-F7A3-4FA6-896A-A7928B506738}" type="presOf" srcId="{FEF2F118-ED6D-4546-8932-491BC7D5A0D2}" destId="{021428CD-F945-4B35-8DC1-A9A0C0654FBD}" srcOrd="0" destOrd="0" presId="urn:microsoft.com/office/officeart/2005/8/layout/vList5"/>
    <dgm:cxn modelId="{6325A71A-AB18-4F8F-A3C7-3BB7B14753C2}" srcId="{FEF2F118-ED6D-4546-8932-491BC7D5A0D2}" destId="{3551072E-39E2-45CF-A2FC-BABE3C780D98}" srcOrd="2" destOrd="0" parTransId="{4607B696-11ED-474A-8D59-83494933358F}" sibTransId="{55ACEF36-5454-4458-9DAE-B61173DDCE7E}"/>
    <dgm:cxn modelId="{8A0C3F1C-9B51-4D8A-8C85-3EA41B1875C3}" type="presOf" srcId="{04CFDC9C-D72C-4125-A84D-537122BA2AE0}" destId="{3F656078-9BD3-4F28-8507-80DC3F6780D0}" srcOrd="0" destOrd="0" presId="urn:microsoft.com/office/officeart/2005/8/layout/vList5"/>
    <dgm:cxn modelId="{4351BF29-41D9-4F1B-81C6-1B6AF888CD72}" srcId="{E1175960-02B4-46E0-8CB5-6B6B7311CDD8}" destId="{65400FBA-B93C-40C8-8900-E0ACF22FA8EB}" srcOrd="1" destOrd="0" parTransId="{FA3AC37B-5270-4E09-A0E0-577D52A8491E}" sibTransId="{2951D2F5-ADBB-4300-8C88-396610D119D0}"/>
    <dgm:cxn modelId="{8B0DB238-0EE1-4696-BFE1-D3C43A138BEC}" type="presOf" srcId="{65400FBA-B93C-40C8-8900-E0ACF22FA8EB}" destId="{6C8D076C-F7E3-4577-BEFF-478D490D275B}" srcOrd="0" destOrd="1" presId="urn:microsoft.com/office/officeart/2005/8/layout/vList5"/>
    <dgm:cxn modelId="{42D4A766-933E-4102-AE6B-0AC815F00EAE}" srcId="{7BD4DB89-8DA2-4B37-A935-3BF909CFCB52}" destId="{E1175960-02B4-46E0-8CB5-6B6B7311CDD8}" srcOrd="1" destOrd="0" parTransId="{F43B3EAA-4171-4EDA-AE25-DFA831D308F5}" sibTransId="{E6E091A9-5C8F-4C84-887C-9EF1C096FA5E}"/>
    <dgm:cxn modelId="{CB7C0047-62D3-4C5A-961C-07E99F1C0D11}" srcId="{CBB0B26A-09C6-4E6A-AA14-DB5BEAF8E1D1}" destId="{8510D04C-FC0D-4754-8487-C1544552602F}" srcOrd="0" destOrd="0" parTransId="{281C0624-DBAD-486E-B1B9-43E148137A45}" sibTransId="{3DB0FDE2-D80C-4A04-9D0F-068713DA8B2C}"/>
    <dgm:cxn modelId="{4F0D454B-EF04-4974-916E-25D3441C5402}" srcId="{04CFDC9C-D72C-4125-A84D-537122BA2AE0}" destId="{5393058E-BA5E-4032-826F-9D46F2449CA9}" srcOrd="0" destOrd="0" parTransId="{57AF3662-8442-4D9D-9355-CAE8FA861021}" sibTransId="{38AAB1FA-320F-42D1-BA78-E7652314A081}"/>
    <dgm:cxn modelId="{0198F575-B706-482B-9877-E16164968019}" srcId="{7BD4DB89-8DA2-4B37-A935-3BF909CFCB52}" destId="{CBB0B26A-09C6-4E6A-AA14-DB5BEAF8E1D1}" srcOrd="0" destOrd="0" parTransId="{FE55253F-62F8-4F96-867F-23BE2F51C74F}" sibTransId="{4A2CC368-304E-4F42-B370-FF3DD355BFFA}"/>
    <dgm:cxn modelId="{EDB87457-FA57-4AF7-8098-63D6BC5A500A}" srcId="{04CFDC9C-D72C-4125-A84D-537122BA2AE0}" destId="{EF5EFA9C-39CB-4F16-B72E-82E9005A2728}" srcOrd="1" destOrd="0" parTransId="{E4675E04-4060-4806-B31F-15960E457ED3}" sibTransId="{5BF6C99E-81A5-4540-BCCA-3E7D8167C897}"/>
    <dgm:cxn modelId="{3C308457-74B7-44A7-9FDA-3A031E765216}" srcId="{CBB0B26A-09C6-4E6A-AA14-DB5BEAF8E1D1}" destId="{7668BA25-1E69-4FBF-9805-F47B484256B5}" srcOrd="1" destOrd="0" parTransId="{E97ADBDC-D5DD-48EC-8921-388D076E6EFA}" sibTransId="{02E1481E-0961-4B34-8AC7-076B172768E8}"/>
    <dgm:cxn modelId="{C018227E-40F9-4BD7-BA42-C99424D88A54}" type="presOf" srcId="{E1175960-02B4-46E0-8CB5-6B6B7311CDD8}" destId="{23C032C0-B431-4E68-B9F4-973086D65901}" srcOrd="0" destOrd="0" presId="urn:microsoft.com/office/officeart/2005/8/layout/vList5"/>
    <dgm:cxn modelId="{4DC14680-DB56-428B-A844-BD850EEBCE03}" srcId="{FEF2F118-ED6D-4546-8932-491BC7D5A0D2}" destId="{890FADDA-268A-4132-9E86-BE1A4E16CC98}" srcOrd="0" destOrd="0" parTransId="{B6B01202-6B14-409E-B773-FC7C16B972A0}" sibTransId="{747E82E8-B6F0-42AC-91AF-72D9AC6FF669}"/>
    <dgm:cxn modelId="{2E4FEB8D-4658-4B1D-ADA0-38BA17B338E2}" type="presOf" srcId="{EF5EFA9C-39CB-4F16-B72E-82E9005A2728}" destId="{92B936C0-5F18-4E00-89B3-14BA63CF6D37}" srcOrd="0" destOrd="1" presId="urn:microsoft.com/office/officeart/2005/8/layout/vList5"/>
    <dgm:cxn modelId="{4EA9BD93-EBE2-45E5-AC9A-96C7D1A70403}" type="presOf" srcId="{3551072E-39E2-45CF-A2FC-BABE3C780D98}" destId="{8EADFD9E-5A92-44FA-BCB2-D84C265F95E7}" srcOrd="0" destOrd="2" presId="urn:microsoft.com/office/officeart/2005/8/layout/vList5"/>
    <dgm:cxn modelId="{A3BEA395-FDD0-49D4-99EF-952DFC2B516B}" srcId="{FEF2F118-ED6D-4546-8932-491BC7D5A0D2}" destId="{15EE8FCF-082F-4AEB-9C8C-FB6E23B837AA}" srcOrd="1" destOrd="0" parTransId="{4ACE6A06-853D-4370-8B35-49304894BD3B}" sibTransId="{BD82034B-E561-44EE-B377-5B04D7255257}"/>
    <dgm:cxn modelId="{D7DCCF98-7D10-4B6A-8852-4635447E6A74}" type="presOf" srcId="{7BD4DB89-8DA2-4B37-A935-3BF909CFCB52}" destId="{C3E2FF65-F4F4-4D97-96E5-68DB777228DD}" srcOrd="0" destOrd="0" presId="urn:microsoft.com/office/officeart/2005/8/layout/vList5"/>
    <dgm:cxn modelId="{EF9C9FB3-3259-4D96-BAA3-9AEF18D05F56}" srcId="{7BD4DB89-8DA2-4B37-A935-3BF909CFCB52}" destId="{FEF2F118-ED6D-4546-8932-491BC7D5A0D2}" srcOrd="3" destOrd="0" parTransId="{99B42AFE-3A13-4292-B89C-B9CD95206271}" sibTransId="{68385ED5-BB21-43DB-82B2-DC5659640371}"/>
    <dgm:cxn modelId="{610F9DBC-7160-42F1-97FE-CF2C256B18EB}" type="presOf" srcId="{15EE8FCF-082F-4AEB-9C8C-FB6E23B837AA}" destId="{8EADFD9E-5A92-44FA-BCB2-D84C265F95E7}" srcOrd="0" destOrd="1" presId="urn:microsoft.com/office/officeart/2005/8/layout/vList5"/>
    <dgm:cxn modelId="{6287E9BE-1C21-43C5-9A29-F49F31160371}" type="presOf" srcId="{5393058E-BA5E-4032-826F-9D46F2449CA9}" destId="{92B936C0-5F18-4E00-89B3-14BA63CF6D37}" srcOrd="0" destOrd="0" presId="urn:microsoft.com/office/officeart/2005/8/layout/vList5"/>
    <dgm:cxn modelId="{B8868DC6-4D46-40C1-88FB-4BAEC2D6EA79}" srcId="{7BD4DB89-8DA2-4B37-A935-3BF909CFCB52}" destId="{04CFDC9C-D72C-4125-A84D-537122BA2AE0}" srcOrd="2" destOrd="0" parTransId="{64C34640-ED0E-448D-960E-7405C1FEA59E}" sibTransId="{6FFC5B59-1022-4D8A-824F-A5715B64CD5C}"/>
    <dgm:cxn modelId="{9A00D5D6-B936-4B42-8B05-F18A9C4FA92F}" type="presOf" srcId="{69C906CA-B996-499E-9C86-12C492B35663}" destId="{6C8D076C-F7E3-4577-BEFF-478D490D275B}" srcOrd="0" destOrd="0" presId="urn:microsoft.com/office/officeart/2005/8/layout/vList5"/>
    <dgm:cxn modelId="{EEA782F3-96A2-4829-9459-258120A02831}" type="presOf" srcId="{890FADDA-268A-4132-9E86-BE1A4E16CC98}" destId="{8EADFD9E-5A92-44FA-BCB2-D84C265F95E7}" srcOrd="0" destOrd="0" presId="urn:microsoft.com/office/officeart/2005/8/layout/vList5"/>
    <dgm:cxn modelId="{B9F013F6-78EA-4123-A7D5-354A02790193}" srcId="{E1175960-02B4-46E0-8CB5-6B6B7311CDD8}" destId="{69C906CA-B996-499E-9C86-12C492B35663}" srcOrd="0" destOrd="0" parTransId="{5DA3C0F2-52E2-4F3C-B117-3DF5ED71FBDD}" sibTransId="{3DE518F5-4DA5-42F7-804B-CAEB32521409}"/>
    <dgm:cxn modelId="{0B03831E-2CD2-4130-9B3E-0C80A3422ABB}" type="presParOf" srcId="{C3E2FF65-F4F4-4D97-96E5-68DB777228DD}" destId="{1EBC8234-C4D9-4BED-85A5-FDC82BD77E6A}" srcOrd="0" destOrd="0" presId="urn:microsoft.com/office/officeart/2005/8/layout/vList5"/>
    <dgm:cxn modelId="{FA192C57-2C89-46F8-990E-023398F78CEC}" type="presParOf" srcId="{1EBC8234-C4D9-4BED-85A5-FDC82BD77E6A}" destId="{D05BE179-47D7-4F3B-B6D9-DCD043DF98F2}" srcOrd="0" destOrd="0" presId="urn:microsoft.com/office/officeart/2005/8/layout/vList5"/>
    <dgm:cxn modelId="{F3EA65C7-3331-479B-805C-A2587991AA98}" type="presParOf" srcId="{1EBC8234-C4D9-4BED-85A5-FDC82BD77E6A}" destId="{7F8A238B-6621-4C54-9089-687D6401D379}" srcOrd="1" destOrd="0" presId="urn:microsoft.com/office/officeart/2005/8/layout/vList5"/>
    <dgm:cxn modelId="{88EE830E-48BE-4B57-ADE7-CD4C2A901131}" type="presParOf" srcId="{C3E2FF65-F4F4-4D97-96E5-68DB777228DD}" destId="{C78A5EAD-2625-4D17-AB80-1F71928448F2}" srcOrd="1" destOrd="0" presId="urn:microsoft.com/office/officeart/2005/8/layout/vList5"/>
    <dgm:cxn modelId="{2859C243-197E-43F1-8E24-B4A023774506}" type="presParOf" srcId="{C3E2FF65-F4F4-4D97-96E5-68DB777228DD}" destId="{64DD186E-65AA-436B-ABE4-E02B38BFE075}" srcOrd="2" destOrd="0" presId="urn:microsoft.com/office/officeart/2005/8/layout/vList5"/>
    <dgm:cxn modelId="{22754A9E-CB91-4B0A-93D9-7B9A87EE07D8}" type="presParOf" srcId="{64DD186E-65AA-436B-ABE4-E02B38BFE075}" destId="{23C032C0-B431-4E68-B9F4-973086D65901}" srcOrd="0" destOrd="0" presId="urn:microsoft.com/office/officeart/2005/8/layout/vList5"/>
    <dgm:cxn modelId="{AAFF163E-3475-48DA-8342-99EE72AA5775}" type="presParOf" srcId="{64DD186E-65AA-436B-ABE4-E02B38BFE075}" destId="{6C8D076C-F7E3-4577-BEFF-478D490D275B}" srcOrd="1" destOrd="0" presId="urn:microsoft.com/office/officeart/2005/8/layout/vList5"/>
    <dgm:cxn modelId="{18D4C7EB-6252-4A52-B464-92DB26B79673}" type="presParOf" srcId="{C3E2FF65-F4F4-4D97-96E5-68DB777228DD}" destId="{34168DD0-B108-4BD5-86D8-47246C669E8A}" srcOrd="3" destOrd="0" presId="urn:microsoft.com/office/officeart/2005/8/layout/vList5"/>
    <dgm:cxn modelId="{04D02BB3-DF8A-415E-9486-4F4907CABAEE}" type="presParOf" srcId="{C3E2FF65-F4F4-4D97-96E5-68DB777228DD}" destId="{371A8F56-6BA6-4268-B416-65006D984DFD}" srcOrd="4" destOrd="0" presId="urn:microsoft.com/office/officeart/2005/8/layout/vList5"/>
    <dgm:cxn modelId="{02704687-4FD5-4E5A-9D1F-0707E4D4A529}" type="presParOf" srcId="{371A8F56-6BA6-4268-B416-65006D984DFD}" destId="{3F656078-9BD3-4F28-8507-80DC3F6780D0}" srcOrd="0" destOrd="0" presId="urn:microsoft.com/office/officeart/2005/8/layout/vList5"/>
    <dgm:cxn modelId="{AC078897-FFBF-484B-9CCF-6EF5F652CDBF}" type="presParOf" srcId="{371A8F56-6BA6-4268-B416-65006D984DFD}" destId="{92B936C0-5F18-4E00-89B3-14BA63CF6D37}" srcOrd="1" destOrd="0" presId="urn:microsoft.com/office/officeart/2005/8/layout/vList5"/>
    <dgm:cxn modelId="{4ACE192E-0441-4CF4-82FD-77883EBF2A35}" type="presParOf" srcId="{C3E2FF65-F4F4-4D97-96E5-68DB777228DD}" destId="{E705B170-9D56-4F64-9157-69CEE3352812}" srcOrd="5" destOrd="0" presId="urn:microsoft.com/office/officeart/2005/8/layout/vList5"/>
    <dgm:cxn modelId="{3DB963E4-36BB-46A3-B6FC-D6EDD5747CE0}" type="presParOf" srcId="{C3E2FF65-F4F4-4D97-96E5-68DB777228DD}" destId="{C38690BB-31F9-4EEE-BA3C-8223CC01F924}" srcOrd="6" destOrd="0" presId="urn:microsoft.com/office/officeart/2005/8/layout/vList5"/>
    <dgm:cxn modelId="{A90F3AD2-A0B5-4E18-8D79-4989E2CA100F}" type="presParOf" srcId="{C38690BB-31F9-4EEE-BA3C-8223CC01F924}" destId="{021428CD-F945-4B35-8DC1-A9A0C0654FBD}" srcOrd="0" destOrd="0" presId="urn:microsoft.com/office/officeart/2005/8/layout/vList5"/>
    <dgm:cxn modelId="{2EAE14CA-7B4E-4113-8338-307DC836C86C}" type="presParOf" srcId="{C38690BB-31F9-4EEE-BA3C-8223CC01F924}" destId="{8EADFD9E-5A92-44FA-BCB2-D84C265F95E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DB3911-1482-49B5-AEFE-EF21CA160688}"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GB"/>
        </a:p>
      </dgm:t>
    </dgm:pt>
    <dgm:pt modelId="{493AD351-9F37-4C59-9C51-2CE96C1B06FC}">
      <dgm:prSet custT="1"/>
      <dgm:spPr/>
      <dgm:t>
        <a:bodyPr/>
        <a:lstStyle/>
        <a:p>
          <a:pPr rtl="0"/>
          <a:r>
            <a:rPr lang="en-GB" sz="2400" dirty="0">
              <a:latin typeface="Arial Black" panose="020B0A04020102020204" pitchFamily="34" charset="0"/>
            </a:rPr>
            <a:t>sexual violence</a:t>
          </a:r>
        </a:p>
      </dgm:t>
    </dgm:pt>
    <dgm:pt modelId="{2B54A521-5256-4242-880D-D925CB9D05A0}" type="parTrans" cxnId="{32428064-A1FA-4BC5-AC7C-AC8DB497B0F3}">
      <dgm:prSet/>
      <dgm:spPr/>
      <dgm:t>
        <a:bodyPr/>
        <a:lstStyle/>
        <a:p>
          <a:endParaRPr lang="en-GB"/>
        </a:p>
      </dgm:t>
    </dgm:pt>
    <dgm:pt modelId="{4000E19A-08A7-4FC1-B84E-D75DF9D91C70}" type="sibTrans" cxnId="{32428064-A1FA-4BC5-AC7C-AC8DB497B0F3}">
      <dgm:prSet/>
      <dgm:spPr/>
      <dgm:t>
        <a:bodyPr/>
        <a:lstStyle/>
        <a:p>
          <a:endParaRPr lang="en-GB"/>
        </a:p>
      </dgm:t>
    </dgm:pt>
    <dgm:pt modelId="{81123B7D-6C51-4AFD-B62A-C277E343CC8E}">
      <dgm:prSet custT="1"/>
      <dgm:spPr/>
      <dgm:t>
        <a:bodyPr/>
        <a:lstStyle/>
        <a:p>
          <a:pPr rtl="0"/>
          <a:r>
            <a:rPr lang="en-GB" sz="2400" dirty="0">
              <a:latin typeface="Arial Black" panose="020B0A04020102020204" pitchFamily="34" charset="0"/>
            </a:rPr>
            <a:t>intimate partner violence</a:t>
          </a:r>
        </a:p>
      </dgm:t>
    </dgm:pt>
    <dgm:pt modelId="{6EDD8877-8D34-4B99-AE03-0A3D26DCF093}" type="parTrans" cxnId="{C9421B4A-36CF-432D-BBA6-9AD6D5D2FC18}">
      <dgm:prSet/>
      <dgm:spPr/>
      <dgm:t>
        <a:bodyPr/>
        <a:lstStyle/>
        <a:p>
          <a:endParaRPr lang="en-GB"/>
        </a:p>
      </dgm:t>
    </dgm:pt>
    <dgm:pt modelId="{BB1F3D7B-9988-46DB-9B2B-1F9CC83A4665}" type="sibTrans" cxnId="{C9421B4A-36CF-432D-BBA6-9AD6D5D2FC18}">
      <dgm:prSet/>
      <dgm:spPr/>
      <dgm:t>
        <a:bodyPr/>
        <a:lstStyle/>
        <a:p>
          <a:endParaRPr lang="en-GB"/>
        </a:p>
      </dgm:t>
    </dgm:pt>
    <dgm:pt modelId="{772B569D-D6F8-4161-9D96-6F18C5E75C19}">
      <dgm:prSet custT="1"/>
      <dgm:spPr/>
      <dgm:t>
        <a:bodyPr/>
        <a:lstStyle/>
        <a:p>
          <a:pPr rtl="0"/>
          <a:r>
            <a:rPr lang="en-GB" sz="2400" dirty="0">
              <a:latin typeface="Arial Black" panose="020B0A04020102020204" pitchFamily="34" charset="0"/>
            </a:rPr>
            <a:t>child marriage/ forced marriage</a:t>
          </a:r>
        </a:p>
      </dgm:t>
    </dgm:pt>
    <dgm:pt modelId="{687C96DF-80B4-4021-9036-8E9629337D1C}" type="parTrans" cxnId="{D2F54397-E6AF-40DA-B38B-18F753E9DB95}">
      <dgm:prSet/>
      <dgm:spPr/>
      <dgm:t>
        <a:bodyPr/>
        <a:lstStyle/>
        <a:p>
          <a:endParaRPr lang="en-GB"/>
        </a:p>
      </dgm:t>
    </dgm:pt>
    <dgm:pt modelId="{9BC7B845-8EAC-4BA0-BD15-B30947D98E94}" type="sibTrans" cxnId="{D2F54397-E6AF-40DA-B38B-18F753E9DB95}">
      <dgm:prSet/>
      <dgm:spPr/>
      <dgm:t>
        <a:bodyPr/>
        <a:lstStyle/>
        <a:p>
          <a:endParaRPr lang="en-GB"/>
        </a:p>
      </dgm:t>
    </dgm:pt>
    <dgm:pt modelId="{C2BF5804-602E-4F66-958B-126D3006CDDE}">
      <dgm:prSet custT="1"/>
      <dgm:spPr/>
      <dgm:t>
        <a:bodyPr/>
        <a:lstStyle/>
        <a:p>
          <a:pPr rtl="0"/>
          <a:r>
            <a:rPr lang="en-GB" sz="2400" dirty="0">
              <a:latin typeface="Arial Black" panose="020B0A04020102020204" pitchFamily="34" charset="0"/>
            </a:rPr>
            <a:t>physical abuse</a:t>
          </a:r>
        </a:p>
      </dgm:t>
    </dgm:pt>
    <dgm:pt modelId="{56D249F1-BCB7-467C-97DB-AF42C71C28FF}" type="parTrans" cxnId="{ED4D2B1C-62C6-4B14-B955-C2DF34A85322}">
      <dgm:prSet/>
      <dgm:spPr/>
      <dgm:t>
        <a:bodyPr/>
        <a:lstStyle/>
        <a:p>
          <a:endParaRPr lang="en-GB"/>
        </a:p>
      </dgm:t>
    </dgm:pt>
    <dgm:pt modelId="{303B5AF6-64AA-4AC8-B8F4-816B94DBA620}" type="sibTrans" cxnId="{ED4D2B1C-62C6-4B14-B955-C2DF34A85322}">
      <dgm:prSet/>
      <dgm:spPr/>
      <dgm:t>
        <a:bodyPr/>
        <a:lstStyle/>
        <a:p>
          <a:endParaRPr lang="en-GB"/>
        </a:p>
      </dgm:t>
    </dgm:pt>
    <dgm:pt modelId="{D9938E66-996B-4514-90B9-BE82115F98AB}">
      <dgm:prSet custT="1"/>
      <dgm:spPr/>
      <dgm:t>
        <a:bodyPr/>
        <a:lstStyle/>
        <a:p>
          <a:pPr rtl="0"/>
          <a:r>
            <a:rPr lang="en-GB" sz="2400" dirty="0">
              <a:latin typeface="Arial Black" panose="020B0A04020102020204" pitchFamily="34" charset="0"/>
            </a:rPr>
            <a:t>Rape/sexual coercion</a:t>
          </a:r>
        </a:p>
      </dgm:t>
    </dgm:pt>
    <dgm:pt modelId="{F219E3A3-2C90-4401-B4EA-53A9C6331BEC}" type="parTrans" cxnId="{871E2A68-3811-4CCB-ACF8-5D6FA208B537}">
      <dgm:prSet/>
      <dgm:spPr/>
      <dgm:t>
        <a:bodyPr/>
        <a:lstStyle/>
        <a:p>
          <a:endParaRPr lang="en-GB"/>
        </a:p>
      </dgm:t>
    </dgm:pt>
    <dgm:pt modelId="{FDB77F8E-B3BB-4EC9-B281-87F2A0FD1C99}" type="sibTrans" cxnId="{871E2A68-3811-4CCB-ACF8-5D6FA208B537}">
      <dgm:prSet/>
      <dgm:spPr/>
      <dgm:t>
        <a:bodyPr/>
        <a:lstStyle/>
        <a:p>
          <a:endParaRPr lang="en-GB"/>
        </a:p>
      </dgm:t>
    </dgm:pt>
    <dgm:pt modelId="{C752369F-3807-492D-BB9C-85B9C5B99EA9}">
      <dgm:prSet custT="1"/>
      <dgm:spPr/>
      <dgm:t>
        <a:bodyPr/>
        <a:lstStyle/>
        <a:p>
          <a:pPr rtl="0"/>
          <a:r>
            <a:rPr lang="en-GB" sz="2400" dirty="0">
              <a:latin typeface="Arial Black" panose="020B0A04020102020204" pitchFamily="34" charset="0"/>
            </a:rPr>
            <a:t>sexual assault</a:t>
          </a:r>
        </a:p>
      </dgm:t>
    </dgm:pt>
    <dgm:pt modelId="{35B7DAED-08D9-45EC-8A5A-7206B9458CBA}" type="parTrans" cxnId="{26328F31-495C-417B-8C18-7535B3BBB21A}">
      <dgm:prSet/>
      <dgm:spPr/>
      <dgm:t>
        <a:bodyPr/>
        <a:lstStyle/>
        <a:p>
          <a:endParaRPr lang="en-GB"/>
        </a:p>
      </dgm:t>
    </dgm:pt>
    <dgm:pt modelId="{A89D3C9B-5C32-47AA-96D3-93CD42FB39FC}" type="sibTrans" cxnId="{26328F31-495C-417B-8C18-7535B3BBB21A}">
      <dgm:prSet/>
      <dgm:spPr/>
      <dgm:t>
        <a:bodyPr/>
        <a:lstStyle/>
        <a:p>
          <a:endParaRPr lang="en-GB"/>
        </a:p>
      </dgm:t>
    </dgm:pt>
    <dgm:pt modelId="{94E526C2-78CF-4B79-901D-206524F892E4}">
      <dgm:prSet custT="1"/>
      <dgm:spPr/>
      <dgm:t>
        <a:bodyPr/>
        <a:lstStyle/>
        <a:p>
          <a:pPr rtl="0"/>
          <a:r>
            <a:rPr lang="en-GB" sz="2400" dirty="0">
              <a:latin typeface="Arial Black" panose="020B0A04020102020204" pitchFamily="34" charset="0"/>
            </a:rPr>
            <a:t>harmful traditional practices</a:t>
          </a:r>
        </a:p>
      </dgm:t>
    </dgm:pt>
    <dgm:pt modelId="{38823339-0850-4834-A932-D044D35DC9E4}" type="parTrans" cxnId="{9BF5CFF1-5FCA-46E7-A2C6-AA1EC978EE7A}">
      <dgm:prSet/>
      <dgm:spPr/>
      <dgm:t>
        <a:bodyPr/>
        <a:lstStyle/>
        <a:p>
          <a:endParaRPr lang="en-GB"/>
        </a:p>
      </dgm:t>
    </dgm:pt>
    <dgm:pt modelId="{63D21A9C-46FD-4B2A-857C-66477457ED7A}" type="sibTrans" cxnId="{9BF5CFF1-5FCA-46E7-A2C6-AA1EC978EE7A}">
      <dgm:prSet/>
      <dgm:spPr/>
      <dgm:t>
        <a:bodyPr/>
        <a:lstStyle/>
        <a:p>
          <a:endParaRPr lang="en-GB"/>
        </a:p>
      </dgm:t>
    </dgm:pt>
    <dgm:pt modelId="{E489B9C7-E9C4-4DA5-BF4F-2157296A9A8E}">
      <dgm:prSet custT="1"/>
      <dgm:spPr/>
      <dgm:t>
        <a:bodyPr/>
        <a:lstStyle/>
        <a:p>
          <a:pPr rtl="0"/>
          <a:r>
            <a:rPr lang="en-GB" sz="2400" dirty="0">
              <a:latin typeface="Arial Black" panose="020B0A04020102020204" pitchFamily="34" charset="0"/>
            </a:rPr>
            <a:t>female genital mutilation</a:t>
          </a:r>
        </a:p>
      </dgm:t>
    </dgm:pt>
    <dgm:pt modelId="{308843BD-7853-419E-BA10-84E968951201}" type="parTrans" cxnId="{C7B7DB56-CB1D-487C-887E-1742EF705D80}">
      <dgm:prSet/>
      <dgm:spPr/>
      <dgm:t>
        <a:bodyPr/>
        <a:lstStyle/>
        <a:p>
          <a:endParaRPr lang="en-GB"/>
        </a:p>
      </dgm:t>
    </dgm:pt>
    <dgm:pt modelId="{6D0CA11F-5335-4769-9B3D-6CA127980760}" type="sibTrans" cxnId="{C7B7DB56-CB1D-487C-887E-1742EF705D80}">
      <dgm:prSet/>
      <dgm:spPr/>
      <dgm:t>
        <a:bodyPr/>
        <a:lstStyle/>
        <a:p>
          <a:endParaRPr lang="en-GB"/>
        </a:p>
      </dgm:t>
    </dgm:pt>
    <dgm:pt modelId="{2BEE7F3B-D42D-4705-BE70-16275596D7EB}">
      <dgm:prSet custT="1"/>
      <dgm:spPr/>
      <dgm:t>
        <a:bodyPr/>
        <a:lstStyle/>
        <a:p>
          <a:pPr rtl="0"/>
          <a:r>
            <a:rPr lang="en-GB" sz="2400" dirty="0">
              <a:latin typeface="Arial Black" panose="020B0A04020102020204" pitchFamily="34" charset="0"/>
            </a:rPr>
            <a:t>forced prostitution</a:t>
          </a:r>
        </a:p>
      </dgm:t>
    </dgm:pt>
    <dgm:pt modelId="{FF460399-055F-496A-A10F-E4523715C463}" type="parTrans" cxnId="{B5C5032F-56DC-42FE-97BF-86EC7C31E303}">
      <dgm:prSet/>
      <dgm:spPr/>
      <dgm:t>
        <a:bodyPr/>
        <a:lstStyle/>
        <a:p>
          <a:endParaRPr lang="en-GB"/>
        </a:p>
      </dgm:t>
    </dgm:pt>
    <dgm:pt modelId="{860973D8-380B-48E2-B22B-EED03911401C}" type="sibTrans" cxnId="{B5C5032F-56DC-42FE-97BF-86EC7C31E303}">
      <dgm:prSet/>
      <dgm:spPr/>
      <dgm:t>
        <a:bodyPr/>
        <a:lstStyle/>
        <a:p>
          <a:endParaRPr lang="en-GB"/>
        </a:p>
      </dgm:t>
    </dgm:pt>
    <dgm:pt modelId="{157101C0-B1D6-4A06-80D9-663EB75F2197}">
      <dgm:prSet custT="1"/>
      <dgm:spPr/>
      <dgm:t>
        <a:bodyPr/>
        <a:lstStyle/>
        <a:p>
          <a:pPr rtl="0"/>
          <a:r>
            <a:rPr lang="en-GB" sz="2400" dirty="0">
              <a:latin typeface="Arial Black" panose="020B0A04020102020204" pitchFamily="34" charset="0"/>
            </a:rPr>
            <a:t>trafficking and exploitation</a:t>
          </a:r>
        </a:p>
      </dgm:t>
    </dgm:pt>
    <dgm:pt modelId="{3E1AA7ED-89A9-46BD-A7FE-DFC7B7EFB3C4}" type="parTrans" cxnId="{B627E7D6-C29E-4158-9265-C8A4D89408E5}">
      <dgm:prSet/>
      <dgm:spPr/>
      <dgm:t>
        <a:bodyPr/>
        <a:lstStyle/>
        <a:p>
          <a:endParaRPr lang="en-GB"/>
        </a:p>
      </dgm:t>
    </dgm:pt>
    <dgm:pt modelId="{C1D0C095-019C-4617-835E-B8A5DFDFBEBA}" type="sibTrans" cxnId="{B627E7D6-C29E-4158-9265-C8A4D89408E5}">
      <dgm:prSet/>
      <dgm:spPr/>
      <dgm:t>
        <a:bodyPr/>
        <a:lstStyle/>
        <a:p>
          <a:endParaRPr lang="en-GB"/>
        </a:p>
      </dgm:t>
    </dgm:pt>
    <dgm:pt modelId="{6D5BC618-829F-4758-A675-55AA941E31B2}">
      <dgm:prSet custT="1"/>
      <dgm:spPr/>
      <dgm:t>
        <a:bodyPr/>
        <a:lstStyle/>
        <a:p>
          <a:pPr rtl="0"/>
          <a:r>
            <a:rPr lang="en-GB" sz="2400" dirty="0">
              <a:latin typeface="Arial Black" panose="020B0A04020102020204" pitchFamily="34" charset="0"/>
            </a:rPr>
            <a:t>technology-facilitated GBV</a:t>
          </a:r>
        </a:p>
      </dgm:t>
    </dgm:pt>
    <dgm:pt modelId="{D427CECE-8FAB-49D9-A876-DA3CBF53697A}" type="parTrans" cxnId="{2DD52955-B276-4EEC-BE55-0B834B7EAEAF}">
      <dgm:prSet/>
      <dgm:spPr/>
      <dgm:t>
        <a:bodyPr/>
        <a:lstStyle/>
        <a:p>
          <a:endParaRPr lang="en-GB"/>
        </a:p>
      </dgm:t>
    </dgm:pt>
    <dgm:pt modelId="{4065C9A5-AED5-4A90-8EB6-20843C2ED23F}" type="sibTrans" cxnId="{2DD52955-B276-4EEC-BE55-0B834B7EAEAF}">
      <dgm:prSet/>
      <dgm:spPr/>
      <dgm:t>
        <a:bodyPr/>
        <a:lstStyle/>
        <a:p>
          <a:endParaRPr lang="en-GB"/>
        </a:p>
      </dgm:t>
    </dgm:pt>
    <dgm:pt modelId="{70923F99-4472-42BE-AD57-073331795F74}">
      <dgm:prSet custT="1"/>
      <dgm:spPr/>
      <dgm:t>
        <a:bodyPr/>
        <a:lstStyle/>
        <a:p>
          <a:pPr rtl="0"/>
          <a:r>
            <a:rPr lang="en-GB" sz="2400" dirty="0">
              <a:latin typeface="Arial Black" panose="020B0A04020102020204" pitchFamily="34" charset="0"/>
            </a:rPr>
            <a:t>Disrespect and Abuse during child birth</a:t>
          </a:r>
        </a:p>
      </dgm:t>
    </dgm:pt>
    <dgm:pt modelId="{B022077B-52D8-4ACB-9380-8EFB5E2C4F36}" type="parTrans" cxnId="{F4995926-E1C6-414D-814B-87B17ADF087D}">
      <dgm:prSet/>
      <dgm:spPr/>
    </dgm:pt>
    <dgm:pt modelId="{6A85BCDF-90B1-4370-9DE1-0A33599664F8}" type="sibTrans" cxnId="{F4995926-E1C6-414D-814B-87B17ADF087D}">
      <dgm:prSet/>
      <dgm:spPr/>
    </dgm:pt>
    <dgm:pt modelId="{5F52E659-84CE-4BE3-A8E2-0E53A6EF8AFD}" type="pres">
      <dgm:prSet presAssocID="{83DB3911-1482-49B5-AEFE-EF21CA160688}" presName="diagram" presStyleCnt="0">
        <dgm:presLayoutVars>
          <dgm:dir/>
          <dgm:resizeHandles val="exact"/>
        </dgm:presLayoutVars>
      </dgm:prSet>
      <dgm:spPr/>
    </dgm:pt>
    <dgm:pt modelId="{EDE02C6B-8443-4713-8A92-47E9E421F591}" type="pres">
      <dgm:prSet presAssocID="{493AD351-9F37-4C59-9C51-2CE96C1B06FC}" presName="node" presStyleLbl="node1" presStyleIdx="0" presStyleCnt="12">
        <dgm:presLayoutVars>
          <dgm:bulletEnabled val="1"/>
        </dgm:presLayoutVars>
      </dgm:prSet>
      <dgm:spPr/>
    </dgm:pt>
    <dgm:pt modelId="{7728FC31-CD48-4045-B482-905E2C8661C5}" type="pres">
      <dgm:prSet presAssocID="{4000E19A-08A7-4FC1-B84E-D75DF9D91C70}" presName="sibTrans" presStyleCnt="0"/>
      <dgm:spPr/>
    </dgm:pt>
    <dgm:pt modelId="{97BB917B-9F61-495E-A257-E9C20C45D99B}" type="pres">
      <dgm:prSet presAssocID="{81123B7D-6C51-4AFD-B62A-C277E343CC8E}" presName="node" presStyleLbl="node1" presStyleIdx="1" presStyleCnt="12">
        <dgm:presLayoutVars>
          <dgm:bulletEnabled val="1"/>
        </dgm:presLayoutVars>
      </dgm:prSet>
      <dgm:spPr/>
    </dgm:pt>
    <dgm:pt modelId="{618C9A38-0756-4C57-9B4B-EF1550A86474}" type="pres">
      <dgm:prSet presAssocID="{BB1F3D7B-9988-46DB-9B2B-1F9CC83A4665}" presName="sibTrans" presStyleCnt="0"/>
      <dgm:spPr/>
    </dgm:pt>
    <dgm:pt modelId="{C26C6290-3C40-4678-84E7-F395E78C84A3}" type="pres">
      <dgm:prSet presAssocID="{772B569D-D6F8-4161-9D96-6F18C5E75C19}" presName="node" presStyleLbl="node1" presStyleIdx="2" presStyleCnt="12">
        <dgm:presLayoutVars>
          <dgm:bulletEnabled val="1"/>
        </dgm:presLayoutVars>
      </dgm:prSet>
      <dgm:spPr/>
    </dgm:pt>
    <dgm:pt modelId="{8A70F966-95B3-4986-8D57-08DC442515AA}" type="pres">
      <dgm:prSet presAssocID="{9BC7B845-8EAC-4BA0-BD15-B30947D98E94}" presName="sibTrans" presStyleCnt="0"/>
      <dgm:spPr/>
    </dgm:pt>
    <dgm:pt modelId="{0622523D-2B09-4653-B48F-2C46E0317280}" type="pres">
      <dgm:prSet presAssocID="{C2BF5804-602E-4F66-958B-126D3006CDDE}" presName="node" presStyleLbl="node1" presStyleIdx="3" presStyleCnt="12">
        <dgm:presLayoutVars>
          <dgm:bulletEnabled val="1"/>
        </dgm:presLayoutVars>
      </dgm:prSet>
      <dgm:spPr/>
    </dgm:pt>
    <dgm:pt modelId="{96014DE6-88A3-4193-A72F-C4B9799BE954}" type="pres">
      <dgm:prSet presAssocID="{303B5AF6-64AA-4AC8-B8F4-816B94DBA620}" presName="sibTrans" presStyleCnt="0"/>
      <dgm:spPr/>
    </dgm:pt>
    <dgm:pt modelId="{AA81BE3E-E18E-45DB-9426-F2501ED429D4}" type="pres">
      <dgm:prSet presAssocID="{D9938E66-996B-4514-90B9-BE82115F98AB}" presName="node" presStyleLbl="node1" presStyleIdx="4" presStyleCnt="12">
        <dgm:presLayoutVars>
          <dgm:bulletEnabled val="1"/>
        </dgm:presLayoutVars>
      </dgm:prSet>
      <dgm:spPr/>
    </dgm:pt>
    <dgm:pt modelId="{AA58D8E1-360F-4415-BC07-137776FD2FCC}" type="pres">
      <dgm:prSet presAssocID="{FDB77F8E-B3BB-4EC9-B281-87F2A0FD1C99}" presName="sibTrans" presStyleCnt="0"/>
      <dgm:spPr/>
    </dgm:pt>
    <dgm:pt modelId="{6AECF424-9A35-4BE2-997A-8AA2E0F1AAB1}" type="pres">
      <dgm:prSet presAssocID="{C752369F-3807-492D-BB9C-85B9C5B99EA9}" presName="node" presStyleLbl="node1" presStyleIdx="5" presStyleCnt="12">
        <dgm:presLayoutVars>
          <dgm:bulletEnabled val="1"/>
        </dgm:presLayoutVars>
      </dgm:prSet>
      <dgm:spPr/>
    </dgm:pt>
    <dgm:pt modelId="{96B05260-6308-429E-9AEF-A953A072CA37}" type="pres">
      <dgm:prSet presAssocID="{A89D3C9B-5C32-47AA-96D3-93CD42FB39FC}" presName="sibTrans" presStyleCnt="0"/>
      <dgm:spPr/>
    </dgm:pt>
    <dgm:pt modelId="{930D0A13-46DE-403A-B764-7974CE305875}" type="pres">
      <dgm:prSet presAssocID="{94E526C2-78CF-4B79-901D-206524F892E4}" presName="node" presStyleLbl="node1" presStyleIdx="6" presStyleCnt="12">
        <dgm:presLayoutVars>
          <dgm:bulletEnabled val="1"/>
        </dgm:presLayoutVars>
      </dgm:prSet>
      <dgm:spPr/>
    </dgm:pt>
    <dgm:pt modelId="{CD9295D3-DF37-4FBF-B0BA-51916341C56A}" type="pres">
      <dgm:prSet presAssocID="{63D21A9C-46FD-4B2A-857C-66477457ED7A}" presName="sibTrans" presStyleCnt="0"/>
      <dgm:spPr/>
    </dgm:pt>
    <dgm:pt modelId="{B0116118-778A-4308-9976-0C59E1EACC42}" type="pres">
      <dgm:prSet presAssocID="{E489B9C7-E9C4-4DA5-BF4F-2157296A9A8E}" presName="node" presStyleLbl="node1" presStyleIdx="7" presStyleCnt="12">
        <dgm:presLayoutVars>
          <dgm:bulletEnabled val="1"/>
        </dgm:presLayoutVars>
      </dgm:prSet>
      <dgm:spPr/>
    </dgm:pt>
    <dgm:pt modelId="{DA3E317B-C4D1-46BF-9EE1-94DE62B67212}" type="pres">
      <dgm:prSet presAssocID="{6D0CA11F-5335-4769-9B3D-6CA127980760}" presName="sibTrans" presStyleCnt="0"/>
      <dgm:spPr/>
    </dgm:pt>
    <dgm:pt modelId="{ADF30D75-0E09-47E7-8368-1956BE64D058}" type="pres">
      <dgm:prSet presAssocID="{2BEE7F3B-D42D-4705-BE70-16275596D7EB}" presName="node" presStyleLbl="node1" presStyleIdx="8" presStyleCnt="12">
        <dgm:presLayoutVars>
          <dgm:bulletEnabled val="1"/>
        </dgm:presLayoutVars>
      </dgm:prSet>
      <dgm:spPr/>
    </dgm:pt>
    <dgm:pt modelId="{FB177D8D-3449-4D83-9DDD-E78CDD8BE2D3}" type="pres">
      <dgm:prSet presAssocID="{860973D8-380B-48E2-B22B-EED03911401C}" presName="sibTrans" presStyleCnt="0"/>
      <dgm:spPr/>
    </dgm:pt>
    <dgm:pt modelId="{68E709FF-924A-4227-A19F-C42DDAA5A2EF}" type="pres">
      <dgm:prSet presAssocID="{157101C0-B1D6-4A06-80D9-663EB75F2197}" presName="node" presStyleLbl="node1" presStyleIdx="9" presStyleCnt="12">
        <dgm:presLayoutVars>
          <dgm:bulletEnabled val="1"/>
        </dgm:presLayoutVars>
      </dgm:prSet>
      <dgm:spPr/>
    </dgm:pt>
    <dgm:pt modelId="{6DEEA4DE-1F22-4EDD-A606-E943A6D987E2}" type="pres">
      <dgm:prSet presAssocID="{C1D0C095-019C-4617-835E-B8A5DFDFBEBA}" presName="sibTrans" presStyleCnt="0"/>
      <dgm:spPr/>
    </dgm:pt>
    <dgm:pt modelId="{621DA3F8-E43C-4200-9A46-4640DB7F1DA0}" type="pres">
      <dgm:prSet presAssocID="{6D5BC618-829F-4758-A675-55AA941E31B2}" presName="node" presStyleLbl="node1" presStyleIdx="10" presStyleCnt="12">
        <dgm:presLayoutVars>
          <dgm:bulletEnabled val="1"/>
        </dgm:presLayoutVars>
      </dgm:prSet>
      <dgm:spPr/>
    </dgm:pt>
    <dgm:pt modelId="{150BA081-167F-4966-A869-D52ECF2D3D8A}" type="pres">
      <dgm:prSet presAssocID="{4065C9A5-AED5-4A90-8EB6-20843C2ED23F}" presName="sibTrans" presStyleCnt="0"/>
      <dgm:spPr/>
    </dgm:pt>
    <dgm:pt modelId="{7C2C3C38-8D46-4028-83CB-6C33C5AEE015}" type="pres">
      <dgm:prSet presAssocID="{70923F99-4472-42BE-AD57-073331795F74}" presName="node" presStyleLbl="node1" presStyleIdx="11" presStyleCnt="12">
        <dgm:presLayoutVars>
          <dgm:bulletEnabled val="1"/>
        </dgm:presLayoutVars>
      </dgm:prSet>
      <dgm:spPr/>
    </dgm:pt>
  </dgm:ptLst>
  <dgm:cxnLst>
    <dgm:cxn modelId="{1CD05308-4DA9-4DA5-90F3-4194DE3A9903}" type="presOf" srcId="{E489B9C7-E9C4-4DA5-BF4F-2157296A9A8E}" destId="{B0116118-778A-4308-9976-0C59E1EACC42}" srcOrd="0" destOrd="0" presId="urn:microsoft.com/office/officeart/2005/8/layout/default"/>
    <dgm:cxn modelId="{4B618110-5B2C-4032-93E4-178CD6273CEC}" type="presOf" srcId="{2BEE7F3B-D42D-4705-BE70-16275596D7EB}" destId="{ADF30D75-0E09-47E7-8368-1956BE64D058}" srcOrd="0" destOrd="0" presId="urn:microsoft.com/office/officeart/2005/8/layout/default"/>
    <dgm:cxn modelId="{ED4D2B1C-62C6-4B14-B955-C2DF34A85322}" srcId="{83DB3911-1482-49B5-AEFE-EF21CA160688}" destId="{C2BF5804-602E-4F66-958B-126D3006CDDE}" srcOrd="3" destOrd="0" parTransId="{56D249F1-BCB7-467C-97DB-AF42C71C28FF}" sibTransId="{303B5AF6-64AA-4AC8-B8F4-816B94DBA620}"/>
    <dgm:cxn modelId="{2364CE24-B9E1-4133-8583-EFAA1090BB01}" type="presOf" srcId="{83DB3911-1482-49B5-AEFE-EF21CA160688}" destId="{5F52E659-84CE-4BE3-A8E2-0E53A6EF8AFD}" srcOrd="0" destOrd="0" presId="urn:microsoft.com/office/officeart/2005/8/layout/default"/>
    <dgm:cxn modelId="{F4995926-E1C6-414D-814B-87B17ADF087D}" srcId="{83DB3911-1482-49B5-AEFE-EF21CA160688}" destId="{70923F99-4472-42BE-AD57-073331795F74}" srcOrd="11" destOrd="0" parTransId="{B022077B-52D8-4ACB-9380-8EFB5E2C4F36}" sibTransId="{6A85BCDF-90B1-4370-9DE1-0A33599664F8}"/>
    <dgm:cxn modelId="{B5C5032F-56DC-42FE-97BF-86EC7C31E303}" srcId="{83DB3911-1482-49B5-AEFE-EF21CA160688}" destId="{2BEE7F3B-D42D-4705-BE70-16275596D7EB}" srcOrd="8" destOrd="0" parTransId="{FF460399-055F-496A-A10F-E4523715C463}" sibTransId="{860973D8-380B-48E2-B22B-EED03911401C}"/>
    <dgm:cxn modelId="{26328F31-495C-417B-8C18-7535B3BBB21A}" srcId="{83DB3911-1482-49B5-AEFE-EF21CA160688}" destId="{C752369F-3807-492D-BB9C-85B9C5B99EA9}" srcOrd="5" destOrd="0" parTransId="{35B7DAED-08D9-45EC-8A5A-7206B9458CBA}" sibTransId="{A89D3C9B-5C32-47AA-96D3-93CD42FB39FC}"/>
    <dgm:cxn modelId="{3EDD0361-0AC5-4471-A30E-D79B942DD7CD}" type="presOf" srcId="{C752369F-3807-492D-BB9C-85B9C5B99EA9}" destId="{6AECF424-9A35-4BE2-997A-8AA2E0F1AAB1}" srcOrd="0" destOrd="0" presId="urn:microsoft.com/office/officeart/2005/8/layout/default"/>
    <dgm:cxn modelId="{32428064-A1FA-4BC5-AC7C-AC8DB497B0F3}" srcId="{83DB3911-1482-49B5-AEFE-EF21CA160688}" destId="{493AD351-9F37-4C59-9C51-2CE96C1B06FC}" srcOrd="0" destOrd="0" parTransId="{2B54A521-5256-4242-880D-D925CB9D05A0}" sibTransId="{4000E19A-08A7-4FC1-B84E-D75DF9D91C70}"/>
    <dgm:cxn modelId="{871E2A68-3811-4CCB-ACF8-5D6FA208B537}" srcId="{83DB3911-1482-49B5-AEFE-EF21CA160688}" destId="{D9938E66-996B-4514-90B9-BE82115F98AB}" srcOrd="4" destOrd="0" parTransId="{F219E3A3-2C90-4401-B4EA-53A9C6331BEC}" sibTransId="{FDB77F8E-B3BB-4EC9-B281-87F2A0FD1C99}"/>
    <dgm:cxn modelId="{C9421B4A-36CF-432D-BBA6-9AD6D5D2FC18}" srcId="{83DB3911-1482-49B5-AEFE-EF21CA160688}" destId="{81123B7D-6C51-4AFD-B62A-C277E343CC8E}" srcOrd="1" destOrd="0" parTransId="{6EDD8877-8D34-4B99-AE03-0A3D26DCF093}" sibTransId="{BB1F3D7B-9988-46DB-9B2B-1F9CC83A4665}"/>
    <dgm:cxn modelId="{D89A4D4C-E29B-46E1-B53F-5CB0466EEEFA}" type="presOf" srcId="{70923F99-4472-42BE-AD57-073331795F74}" destId="{7C2C3C38-8D46-4028-83CB-6C33C5AEE015}" srcOrd="0" destOrd="0" presId="urn:microsoft.com/office/officeart/2005/8/layout/default"/>
    <dgm:cxn modelId="{D1705A73-F806-4358-9E7E-83B043E5A993}" type="presOf" srcId="{6D5BC618-829F-4758-A675-55AA941E31B2}" destId="{621DA3F8-E43C-4200-9A46-4640DB7F1DA0}" srcOrd="0" destOrd="0" presId="urn:microsoft.com/office/officeart/2005/8/layout/default"/>
    <dgm:cxn modelId="{2DD52955-B276-4EEC-BE55-0B834B7EAEAF}" srcId="{83DB3911-1482-49B5-AEFE-EF21CA160688}" destId="{6D5BC618-829F-4758-A675-55AA941E31B2}" srcOrd="10" destOrd="0" parTransId="{D427CECE-8FAB-49D9-A876-DA3CBF53697A}" sibTransId="{4065C9A5-AED5-4A90-8EB6-20843C2ED23F}"/>
    <dgm:cxn modelId="{C7B7DB56-CB1D-487C-887E-1742EF705D80}" srcId="{83DB3911-1482-49B5-AEFE-EF21CA160688}" destId="{E489B9C7-E9C4-4DA5-BF4F-2157296A9A8E}" srcOrd="7" destOrd="0" parTransId="{308843BD-7853-419E-BA10-84E968951201}" sibTransId="{6D0CA11F-5335-4769-9B3D-6CA127980760}"/>
    <dgm:cxn modelId="{D2F54397-E6AF-40DA-B38B-18F753E9DB95}" srcId="{83DB3911-1482-49B5-AEFE-EF21CA160688}" destId="{772B569D-D6F8-4161-9D96-6F18C5E75C19}" srcOrd="2" destOrd="0" parTransId="{687C96DF-80B4-4021-9036-8E9629337D1C}" sibTransId="{9BC7B845-8EAC-4BA0-BD15-B30947D98E94}"/>
    <dgm:cxn modelId="{CA14AA98-B1A6-45C2-9512-FE113FA91CA3}" type="presOf" srcId="{81123B7D-6C51-4AFD-B62A-C277E343CC8E}" destId="{97BB917B-9F61-495E-A257-E9C20C45D99B}" srcOrd="0" destOrd="0" presId="urn:microsoft.com/office/officeart/2005/8/layout/default"/>
    <dgm:cxn modelId="{D4F5069A-72DA-4676-AAAE-32ED8A70C818}" type="presOf" srcId="{94E526C2-78CF-4B79-901D-206524F892E4}" destId="{930D0A13-46DE-403A-B764-7974CE305875}" srcOrd="0" destOrd="0" presId="urn:microsoft.com/office/officeart/2005/8/layout/default"/>
    <dgm:cxn modelId="{7A1380A0-14B9-4D85-94CF-6711883E51C2}" type="presOf" srcId="{493AD351-9F37-4C59-9C51-2CE96C1B06FC}" destId="{EDE02C6B-8443-4713-8A92-47E9E421F591}" srcOrd="0" destOrd="0" presId="urn:microsoft.com/office/officeart/2005/8/layout/default"/>
    <dgm:cxn modelId="{3FB520B3-4C7D-4F09-8ADD-4015CCD4A4FE}" type="presOf" srcId="{772B569D-D6F8-4161-9D96-6F18C5E75C19}" destId="{C26C6290-3C40-4678-84E7-F395E78C84A3}" srcOrd="0" destOrd="0" presId="urn:microsoft.com/office/officeart/2005/8/layout/default"/>
    <dgm:cxn modelId="{B627E7D6-C29E-4158-9265-C8A4D89408E5}" srcId="{83DB3911-1482-49B5-AEFE-EF21CA160688}" destId="{157101C0-B1D6-4A06-80D9-663EB75F2197}" srcOrd="9" destOrd="0" parTransId="{3E1AA7ED-89A9-46BD-A7FE-DFC7B7EFB3C4}" sibTransId="{C1D0C095-019C-4617-835E-B8A5DFDFBEBA}"/>
    <dgm:cxn modelId="{06809BDB-418A-45B6-8CEA-37A24E0589A4}" type="presOf" srcId="{157101C0-B1D6-4A06-80D9-663EB75F2197}" destId="{68E709FF-924A-4227-A19F-C42DDAA5A2EF}" srcOrd="0" destOrd="0" presId="urn:microsoft.com/office/officeart/2005/8/layout/default"/>
    <dgm:cxn modelId="{49DDC9F0-2C1E-453F-98A0-84E0D1320991}" type="presOf" srcId="{C2BF5804-602E-4F66-958B-126D3006CDDE}" destId="{0622523D-2B09-4653-B48F-2C46E0317280}" srcOrd="0" destOrd="0" presId="urn:microsoft.com/office/officeart/2005/8/layout/default"/>
    <dgm:cxn modelId="{9BF5CFF1-5FCA-46E7-A2C6-AA1EC978EE7A}" srcId="{83DB3911-1482-49B5-AEFE-EF21CA160688}" destId="{94E526C2-78CF-4B79-901D-206524F892E4}" srcOrd="6" destOrd="0" parTransId="{38823339-0850-4834-A932-D044D35DC9E4}" sibTransId="{63D21A9C-46FD-4B2A-857C-66477457ED7A}"/>
    <dgm:cxn modelId="{4D17BDF9-D428-4025-8FDE-F6D8C3A1B350}" type="presOf" srcId="{D9938E66-996B-4514-90B9-BE82115F98AB}" destId="{AA81BE3E-E18E-45DB-9426-F2501ED429D4}" srcOrd="0" destOrd="0" presId="urn:microsoft.com/office/officeart/2005/8/layout/default"/>
    <dgm:cxn modelId="{7A4F73A3-D8FC-448E-8BCD-D5C2A86D08A8}" type="presParOf" srcId="{5F52E659-84CE-4BE3-A8E2-0E53A6EF8AFD}" destId="{EDE02C6B-8443-4713-8A92-47E9E421F591}" srcOrd="0" destOrd="0" presId="urn:microsoft.com/office/officeart/2005/8/layout/default"/>
    <dgm:cxn modelId="{2EED64BA-61C4-4141-9A50-900F638587CB}" type="presParOf" srcId="{5F52E659-84CE-4BE3-A8E2-0E53A6EF8AFD}" destId="{7728FC31-CD48-4045-B482-905E2C8661C5}" srcOrd="1" destOrd="0" presId="urn:microsoft.com/office/officeart/2005/8/layout/default"/>
    <dgm:cxn modelId="{06461645-2F56-4B24-8BF8-464A10FD632F}" type="presParOf" srcId="{5F52E659-84CE-4BE3-A8E2-0E53A6EF8AFD}" destId="{97BB917B-9F61-495E-A257-E9C20C45D99B}" srcOrd="2" destOrd="0" presId="urn:microsoft.com/office/officeart/2005/8/layout/default"/>
    <dgm:cxn modelId="{584BEC39-A16F-4334-9040-4860773DDB36}" type="presParOf" srcId="{5F52E659-84CE-4BE3-A8E2-0E53A6EF8AFD}" destId="{618C9A38-0756-4C57-9B4B-EF1550A86474}" srcOrd="3" destOrd="0" presId="urn:microsoft.com/office/officeart/2005/8/layout/default"/>
    <dgm:cxn modelId="{83A960A3-A7A9-4D62-B7A4-15D8AB8E67BE}" type="presParOf" srcId="{5F52E659-84CE-4BE3-A8E2-0E53A6EF8AFD}" destId="{C26C6290-3C40-4678-84E7-F395E78C84A3}" srcOrd="4" destOrd="0" presId="urn:microsoft.com/office/officeart/2005/8/layout/default"/>
    <dgm:cxn modelId="{10255C5C-4055-4C0D-9B20-1EEA9E98E2D6}" type="presParOf" srcId="{5F52E659-84CE-4BE3-A8E2-0E53A6EF8AFD}" destId="{8A70F966-95B3-4986-8D57-08DC442515AA}" srcOrd="5" destOrd="0" presId="urn:microsoft.com/office/officeart/2005/8/layout/default"/>
    <dgm:cxn modelId="{0446AA8E-8DCA-48EE-A0E7-63FE0C7BCC67}" type="presParOf" srcId="{5F52E659-84CE-4BE3-A8E2-0E53A6EF8AFD}" destId="{0622523D-2B09-4653-B48F-2C46E0317280}" srcOrd="6" destOrd="0" presId="urn:microsoft.com/office/officeart/2005/8/layout/default"/>
    <dgm:cxn modelId="{D2EE0C8C-75FA-4F34-B71D-DE1324CE2ED8}" type="presParOf" srcId="{5F52E659-84CE-4BE3-A8E2-0E53A6EF8AFD}" destId="{96014DE6-88A3-4193-A72F-C4B9799BE954}" srcOrd="7" destOrd="0" presId="urn:microsoft.com/office/officeart/2005/8/layout/default"/>
    <dgm:cxn modelId="{AE54CBCA-31B2-4F85-94AB-425CD7EECC28}" type="presParOf" srcId="{5F52E659-84CE-4BE3-A8E2-0E53A6EF8AFD}" destId="{AA81BE3E-E18E-45DB-9426-F2501ED429D4}" srcOrd="8" destOrd="0" presId="urn:microsoft.com/office/officeart/2005/8/layout/default"/>
    <dgm:cxn modelId="{A2EFF70E-48EF-461E-9C5E-E403002AAC79}" type="presParOf" srcId="{5F52E659-84CE-4BE3-A8E2-0E53A6EF8AFD}" destId="{AA58D8E1-360F-4415-BC07-137776FD2FCC}" srcOrd="9" destOrd="0" presId="urn:microsoft.com/office/officeart/2005/8/layout/default"/>
    <dgm:cxn modelId="{05F5CE19-D115-4C16-ACEB-81C5FB83F143}" type="presParOf" srcId="{5F52E659-84CE-4BE3-A8E2-0E53A6EF8AFD}" destId="{6AECF424-9A35-4BE2-997A-8AA2E0F1AAB1}" srcOrd="10" destOrd="0" presId="urn:microsoft.com/office/officeart/2005/8/layout/default"/>
    <dgm:cxn modelId="{A8367794-9A9C-4277-A836-B5C17B117F92}" type="presParOf" srcId="{5F52E659-84CE-4BE3-A8E2-0E53A6EF8AFD}" destId="{96B05260-6308-429E-9AEF-A953A072CA37}" srcOrd="11" destOrd="0" presId="urn:microsoft.com/office/officeart/2005/8/layout/default"/>
    <dgm:cxn modelId="{58F92E35-65C8-4EA1-A56B-14635E97B229}" type="presParOf" srcId="{5F52E659-84CE-4BE3-A8E2-0E53A6EF8AFD}" destId="{930D0A13-46DE-403A-B764-7974CE305875}" srcOrd="12" destOrd="0" presId="urn:microsoft.com/office/officeart/2005/8/layout/default"/>
    <dgm:cxn modelId="{3FE216BB-6E8E-4E97-A5AF-26320E0B9C30}" type="presParOf" srcId="{5F52E659-84CE-4BE3-A8E2-0E53A6EF8AFD}" destId="{CD9295D3-DF37-4FBF-B0BA-51916341C56A}" srcOrd="13" destOrd="0" presId="urn:microsoft.com/office/officeart/2005/8/layout/default"/>
    <dgm:cxn modelId="{73010A8F-5CF6-487B-ADDD-3975A75D5D76}" type="presParOf" srcId="{5F52E659-84CE-4BE3-A8E2-0E53A6EF8AFD}" destId="{B0116118-778A-4308-9976-0C59E1EACC42}" srcOrd="14" destOrd="0" presId="urn:microsoft.com/office/officeart/2005/8/layout/default"/>
    <dgm:cxn modelId="{347F958E-1B48-4D1C-8DEA-9BC94691932C}" type="presParOf" srcId="{5F52E659-84CE-4BE3-A8E2-0E53A6EF8AFD}" destId="{DA3E317B-C4D1-46BF-9EE1-94DE62B67212}" srcOrd="15" destOrd="0" presId="urn:microsoft.com/office/officeart/2005/8/layout/default"/>
    <dgm:cxn modelId="{33FE99D8-E10F-4299-A82B-5A430F0F303B}" type="presParOf" srcId="{5F52E659-84CE-4BE3-A8E2-0E53A6EF8AFD}" destId="{ADF30D75-0E09-47E7-8368-1956BE64D058}" srcOrd="16" destOrd="0" presId="urn:microsoft.com/office/officeart/2005/8/layout/default"/>
    <dgm:cxn modelId="{4A5E71A5-5EEC-4A7E-9603-E844AFEF98C9}" type="presParOf" srcId="{5F52E659-84CE-4BE3-A8E2-0E53A6EF8AFD}" destId="{FB177D8D-3449-4D83-9DDD-E78CDD8BE2D3}" srcOrd="17" destOrd="0" presId="urn:microsoft.com/office/officeart/2005/8/layout/default"/>
    <dgm:cxn modelId="{043E60CE-4C6E-4DA8-809F-05CCFDCFF8D3}" type="presParOf" srcId="{5F52E659-84CE-4BE3-A8E2-0E53A6EF8AFD}" destId="{68E709FF-924A-4227-A19F-C42DDAA5A2EF}" srcOrd="18" destOrd="0" presId="urn:microsoft.com/office/officeart/2005/8/layout/default"/>
    <dgm:cxn modelId="{C46339C1-509D-4328-9BDD-AB2240768DA2}" type="presParOf" srcId="{5F52E659-84CE-4BE3-A8E2-0E53A6EF8AFD}" destId="{6DEEA4DE-1F22-4EDD-A606-E943A6D987E2}" srcOrd="19" destOrd="0" presId="urn:microsoft.com/office/officeart/2005/8/layout/default"/>
    <dgm:cxn modelId="{BA4FC029-6570-4AF8-94C8-BEF8D7D0D651}" type="presParOf" srcId="{5F52E659-84CE-4BE3-A8E2-0E53A6EF8AFD}" destId="{621DA3F8-E43C-4200-9A46-4640DB7F1DA0}" srcOrd="20" destOrd="0" presId="urn:microsoft.com/office/officeart/2005/8/layout/default"/>
    <dgm:cxn modelId="{2C9649F7-88F4-4373-A146-2E1221DD192B}" type="presParOf" srcId="{5F52E659-84CE-4BE3-A8E2-0E53A6EF8AFD}" destId="{150BA081-167F-4966-A869-D52ECF2D3D8A}" srcOrd="21" destOrd="0" presId="urn:microsoft.com/office/officeart/2005/8/layout/default"/>
    <dgm:cxn modelId="{85C28DA9-EC21-4C94-B720-C8B636CD7D1E}" type="presParOf" srcId="{5F52E659-84CE-4BE3-A8E2-0E53A6EF8AFD}" destId="{7C2C3C38-8D46-4028-83CB-6C33C5AEE015}"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B8043-09A9-43D5-BDA6-5D3D0C98C91F}">
      <dsp:nvSpPr>
        <dsp:cNvPr id="0" name=""/>
        <dsp:cNvSpPr/>
      </dsp:nvSpPr>
      <dsp:spPr>
        <a:xfrm>
          <a:off x="13628" y="27293"/>
          <a:ext cx="6583680" cy="1077530"/>
        </a:xfrm>
        <a:prstGeom prst="roundRect">
          <a:avLst>
            <a:gd name="adj" fmla="val 10000"/>
          </a:avLst>
        </a:prstGeom>
        <a:solidFill>
          <a:schemeClr val="bg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rtl="0">
            <a:lnSpc>
              <a:spcPct val="90000"/>
            </a:lnSpc>
            <a:spcBef>
              <a:spcPct val="0"/>
            </a:spcBef>
            <a:spcAft>
              <a:spcPct val="35000"/>
            </a:spcAft>
            <a:buNone/>
          </a:pPr>
          <a:r>
            <a:rPr lang="en-US" sz="4800" kern="1200" dirty="0">
              <a:solidFill>
                <a:schemeClr val="tx1"/>
              </a:solidFill>
            </a:rPr>
            <a:t>Equality</a:t>
          </a:r>
        </a:p>
      </dsp:txBody>
      <dsp:txXfrm>
        <a:off x="45188" y="58853"/>
        <a:ext cx="5329888" cy="1014410"/>
      </dsp:txXfrm>
    </dsp:sp>
    <dsp:sp modelId="{E5511F18-669F-481A-924A-CB20310AFFC3}">
      <dsp:nvSpPr>
        <dsp:cNvPr id="0" name=""/>
        <dsp:cNvSpPr/>
      </dsp:nvSpPr>
      <dsp:spPr>
        <a:xfrm>
          <a:off x="551383" y="1273445"/>
          <a:ext cx="6583680" cy="1077530"/>
        </a:xfrm>
        <a:prstGeom prst="roundRect">
          <a:avLst>
            <a:gd name="adj" fmla="val 10000"/>
          </a:avLst>
        </a:prstGeom>
        <a:solidFill>
          <a:schemeClr val="bg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rtl="0">
            <a:lnSpc>
              <a:spcPct val="90000"/>
            </a:lnSpc>
            <a:spcBef>
              <a:spcPct val="0"/>
            </a:spcBef>
            <a:spcAft>
              <a:spcPct val="35000"/>
            </a:spcAft>
            <a:buNone/>
          </a:pPr>
          <a:r>
            <a:rPr lang="en-US" sz="4800" kern="1200" dirty="0">
              <a:solidFill>
                <a:schemeClr val="tx1"/>
              </a:solidFill>
            </a:rPr>
            <a:t>Equity</a:t>
          </a:r>
        </a:p>
      </dsp:txBody>
      <dsp:txXfrm>
        <a:off x="582943" y="1305005"/>
        <a:ext cx="5268781" cy="1014410"/>
      </dsp:txXfrm>
    </dsp:sp>
    <dsp:sp modelId="{5D013EBB-9043-4C13-BADC-7AAD52734C8B}">
      <dsp:nvSpPr>
        <dsp:cNvPr id="0" name=""/>
        <dsp:cNvSpPr/>
      </dsp:nvSpPr>
      <dsp:spPr>
        <a:xfrm>
          <a:off x="1094536" y="2546891"/>
          <a:ext cx="6583680" cy="1077530"/>
        </a:xfrm>
        <a:prstGeom prst="roundRect">
          <a:avLst>
            <a:gd name="adj" fmla="val 10000"/>
          </a:avLst>
        </a:prstGeom>
        <a:solidFill>
          <a:srgbClr val="FF0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rtl="0">
            <a:lnSpc>
              <a:spcPct val="90000"/>
            </a:lnSpc>
            <a:spcBef>
              <a:spcPct val="0"/>
            </a:spcBef>
            <a:spcAft>
              <a:spcPct val="35000"/>
            </a:spcAft>
            <a:buNone/>
          </a:pPr>
          <a:r>
            <a:rPr lang="en-US" sz="4800" kern="1200" dirty="0">
              <a:solidFill>
                <a:schemeClr val="tx1"/>
              </a:solidFill>
            </a:rPr>
            <a:t>Non-discrimination </a:t>
          </a:r>
        </a:p>
      </dsp:txBody>
      <dsp:txXfrm>
        <a:off x="1126096" y="2578451"/>
        <a:ext cx="5277011" cy="1014410"/>
      </dsp:txXfrm>
    </dsp:sp>
    <dsp:sp modelId="{095B7C95-D87F-4D03-9F0D-873D99642A19}">
      <dsp:nvSpPr>
        <dsp:cNvPr id="0" name=""/>
        <dsp:cNvSpPr/>
      </dsp:nvSpPr>
      <dsp:spPr>
        <a:xfrm>
          <a:off x="1645920" y="3820337"/>
          <a:ext cx="6583680" cy="1077530"/>
        </a:xfrm>
        <a:prstGeom prst="roundRect">
          <a:avLst>
            <a:gd name="adj" fmla="val 10000"/>
          </a:avLst>
        </a:prstGeom>
        <a:solidFill>
          <a:schemeClr val="bg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rtl="0">
            <a:lnSpc>
              <a:spcPct val="90000"/>
            </a:lnSpc>
            <a:spcBef>
              <a:spcPct val="0"/>
            </a:spcBef>
            <a:spcAft>
              <a:spcPct val="35000"/>
            </a:spcAft>
            <a:buNone/>
          </a:pPr>
          <a:r>
            <a:rPr lang="en-US" sz="4800" kern="1200" dirty="0">
              <a:solidFill>
                <a:schemeClr val="tx1"/>
              </a:solidFill>
            </a:rPr>
            <a:t>Participation</a:t>
          </a:r>
        </a:p>
      </dsp:txBody>
      <dsp:txXfrm>
        <a:off x="1677480" y="3851897"/>
        <a:ext cx="5268781" cy="1014410"/>
      </dsp:txXfrm>
    </dsp:sp>
    <dsp:sp modelId="{15C90C05-1805-43AE-BEC3-8CA44F3B7B01}">
      <dsp:nvSpPr>
        <dsp:cNvPr id="0" name=""/>
        <dsp:cNvSpPr/>
      </dsp:nvSpPr>
      <dsp:spPr>
        <a:xfrm>
          <a:off x="5883284" y="825290"/>
          <a:ext cx="700395" cy="70039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6040873" y="825290"/>
        <a:ext cx="385217" cy="527047"/>
      </dsp:txXfrm>
    </dsp:sp>
    <dsp:sp modelId="{ABD3EF4F-9ABE-433D-8C41-61F747E7603A}">
      <dsp:nvSpPr>
        <dsp:cNvPr id="0" name=""/>
        <dsp:cNvSpPr/>
      </dsp:nvSpPr>
      <dsp:spPr>
        <a:xfrm>
          <a:off x="6434668" y="2098736"/>
          <a:ext cx="700395" cy="700395"/>
        </a:xfrm>
        <a:prstGeom prst="downArrow">
          <a:avLst>
            <a:gd name="adj1" fmla="val 55000"/>
            <a:gd name="adj2" fmla="val 45000"/>
          </a:avLst>
        </a:prstGeom>
        <a:solidFill>
          <a:schemeClr val="accent2">
            <a:tint val="40000"/>
            <a:alpha val="90000"/>
            <a:hueOff val="10561844"/>
            <a:satOff val="-18382"/>
            <a:lumOff val="-1855"/>
            <a:alphaOff val="0"/>
          </a:schemeClr>
        </a:solidFill>
        <a:ln w="12700" cap="flat" cmpd="sng" algn="ctr">
          <a:solidFill>
            <a:schemeClr val="accent2">
              <a:tint val="40000"/>
              <a:alpha val="90000"/>
              <a:hueOff val="10561844"/>
              <a:satOff val="-18382"/>
              <a:lumOff val="-18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6592257" y="2098736"/>
        <a:ext cx="385217" cy="527047"/>
      </dsp:txXfrm>
    </dsp:sp>
    <dsp:sp modelId="{468EF329-7240-4C83-B6EC-06706D64244E}">
      <dsp:nvSpPr>
        <dsp:cNvPr id="0" name=""/>
        <dsp:cNvSpPr/>
      </dsp:nvSpPr>
      <dsp:spPr>
        <a:xfrm>
          <a:off x="6977821" y="3372182"/>
          <a:ext cx="700395" cy="700395"/>
        </a:xfrm>
        <a:prstGeom prst="downArrow">
          <a:avLst>
            <a:gd name="adj1" fmla="val 55000"/>
            <a:gd name="adj2" fmla="val 45000"/>
          </a:avLst>
        </a:prstGeom>
        <a:solidFill>
          <a:schemeClr val="accent2">
            <a:tint val="40000"/>
            <a:alpha val="90000"/>
            <a:hueOff val="21123688"/>
            <a:satOff val="-36764"/>
            <a:lumOff val="-3710"/>
            <a:alphaOff val="0"/>
          </a:schemeClr>
        </a:solidFill>
        <a:ln w="12700" cap="flat" cmpd="sng" algn="ctr">
          <a:solidFill>
            <a:schemeClr val="accent2">
              <a:tint val="40000"/>
              <a:alpha val="90000"/>
              <a:hueOff val="21123688"/>
              <a:satOff val="-36764"/>
              <a:lumOff val="-37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7135410" y="3372182"/>
        <a:ext cx="385217" cy="5270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A238B-6621-4C54-9089-687D6401D379}">
      <dsp:nvSpPr>
        <dsp:cNvPr id="0" name=""/>
        <dsp:cNvSpPr/>
      </dsp:nvSpPr>
      <dsp:spPr>
        <a:xfrm rot="5400000">
          <a:off x="5281012" y="-2118542"/>
          <a:ext cx="936488" cy="5411064"/>
        </a:xfrm>
        <a:prstGeom prst="round2SameRect">
          <a:avLst/>
        </a:prstGeom>
        <a:solidFill>
          <a:srgbClr val="FFFF00">
            <a:alpha val="90000"/>
          </a:srgb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Gill Sans MT" panose="020B0502020104020203" pitchFamily="34" charset="0"/>
            </a:rPr>
            <a:t>Services available 24 hours 7 days a week</a:t>
          </a:r>
        </a:p>
        <a:p>
          <a:pPr marL="228600" lvl="1" indent="-228600" algn="l" defTabSz="889000">
            <a:lnSpc>
              <a:spcPct val="90000"/>
            </a:lnSpc>
            <a:spcBef>
              <a:spcPct val="0"/>
            </a:spcBef>
            <a:spcAft>
              <a:spcPct val="15000"/>
            </a:spcAft>
            <a:buChar char="•"/>
          </a:pPr>
          <a:r>
            <a:rPr lang="en-US" sz="2000" kern="1200" dirty="0">
              <a:latin typeface="Gill Sans MT" panose="020B0502020104020203" pitchFamily="34" charset="0"/>
            </a:rPr>
            <a:t>Services provided with all sense of professionalism (dignity, standard and quality)</a:t>
          </a:r>
        </a:p>
      </dsp:txBody>
      <dsp:txXfrm rot="-5400000">
        <a:off x="3043724" y="164462"/>
        <a:ext cx="5365348" cy="845056"/>
      </dsp:txXfrm>
    </dsp:sp>
    <dsp:sp modelId="{D05BE179-47D7-4F3B-B6D9-DCD043DF98F2}">
      <dsp:nvSpPr>
        <dsp:cNvPr id="0" name=""/>
        <dsp:cNvSpPr/>
      </dsp:nvSpPr>
      <dsp:spPr>
        <a:xfrm>
          <a:off x="0" y="1684"/>
          <a:ext cx="3043724" cy="117061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latin typeface="Gill Sans MT" panose="020B0502020104020203" pitchFamily="34" charset="0"/>
            </a:rPr>
            <a:t>Availability</a:t>
          </a:r>
        </a:p>
      </dsp:txBody>
      <dsp:txXfrm>
        <a:off x="57144" y="58828"/>
        <a:ext cx="2929436" cy="1056322"/>
      </dsp:txXfrm>
    </dsp:sp>
    <dsp:sp modelId="{6C8D076C-F7E3-4577-BEFF-478D490D275B}">
      <dsp:nvSpPr>
        <dsp:cNvPr id="0" name=""/>
        <dsp:cNvSpPr/>
      </dsp:nvSpPr>
      <dsp:spPr>
        <a:xfrm rot="5400000">
          <a:off x="5281012" y="-889401"/>
          <a:ext cx="936488" cy="5411064"/>
        </a:xfrm>
        <a:prstGeom prst="round2SameRect">
          <a:avLst/>
        </a:prstGeom>
        <a:solidFill>
          <a:schemeClr val="tx2">
            <a:lumMod val="60000"/>
            <a:lumOff val="40000"/>
            <a:alpha val="90000"/>
          </a:schemeClr>
        </a:solidFill>
        <a:ln w="12700" cap="flat" cmpd="sng" algn="ctr">
          <a:solidFill>
            <a:schemeClr val="accent2">
              <a:tint val="40000"/>
              <a:alpha val="90000"/>
              <a:hueOff val="7041229"/>
              <a:satOff val="-12255"/>
              <a:lumOff val="-123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latin typeface="Gill Sans MT" panose="020B0502020104020203" pitchFamily="34" charset="0"/>
            </a:rPr>
            <a:t>Location of health services accessible to </a:t>
          </a:r>
          <a:r>
            <a:rPr lang="en-US" sz="2000" kern="1200" dirty="0">
              <a:latin typeface="Gill Sans MT" panose="020B0502020104020203" pitchFamily="34" charset="0"/>
            </a:rPr>
            <a:t>all</a:t>
          </a:r>
        </a:p>
        <a:p>
          <a:pPr marL="228600" lvl="1" indent="-228600" algn="l" defTabSz="889000">
            <a:lnSpc>
              <a:spcPct val="90000"/>
            </a:lnSpc>
            <a:spcBef>
              <a:spcPct val="0"/>
            </a:spcBef>
            <a:spcAft>
              <a:spcPct val="15000"/>
            </a:spcAft>
            <a:buChar char="•"/>
          </a:pPr>
          <a:r>
            <a:rPr lang="en-US" sz="2000" kern="1200" dirty="0">
              <a:latin typeface="Gill Sans MT" panose="020B0502020104020203" pitchFamily="34" charset="0"/>
            </a:rPr>
            <a:t>Services equally accessible to all clients without discrimination</a:t>
          </a:r>
        </a:p>
      </dsp:txBody>
      <dsp:txXfrm rot="-5400000">
        <a:off x="3043724" y="1393603"/>
        <a:ext cx="5365348" cy="845056"/>
      </dsp:txXfrm>
    </dsp:sp>
    <dsp:sp modelId="{23C032C0-B431-4E68-B9F4-973086D65901}">
      <dsp:nvSpPr>
        <dsp:cNvPr id="0" name=""/>
        <dsp:cNvSpPr/>
      </dsp:nvSpPr>
      <dsp:spPr>
        <a:xfrm>
          <a:off x="0" y="1230825"/>
          <a:ext cx="3043724" cy="1170610"/>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latin typeface="Gill Sans MT" panose="020B0502020104020203" pitchFamily="34" charset="0"/>
            </a:rPr>
            <a:t>Accessibility</a:t>
          </a:r>
        </a:p>
      </dsp:txBody>
      <dsp:txXfrm>
        <a:off x="57144" y="1287969"/>
        <a:ext cx="2929436" cy="1056322"/>
      </dsp:txXfrm>
    </dsp:sp>
    <dsp:sp modelId="{92B936C0-5F18-4E00-89B3-14BA63CF6D37}">
      <dsp:nvSpPr>
        <dsp:cNvPr id="0" name=""/>
        <dsp:cNvSpPr/>
      </dsp:nvSpPr>
      <dsp:spPr>
        <a:xfrm rot="5400000">
          <a:off x="5281012" y="339740"/>
          <a:ext cx="936488" cy="5411064"/>
        </a:xfrm>
        <a:prstGeom prst="round2SameRect">
          <a:avLst/>
        </a:prstGeom>
        <a:solidFill>
          <a:srgbClr val="FF0000">
            <a:alpha val="90000"/>
          </a:srgbClr>
        </a:solidFill>
        <a:ln w="12700" cap="flat" cmpd="sng" algn="ctr">
          <a:solidFill>
            <a:schemeClr val="accent2">
              <a:tint val="40000"/>
              <a:alpha val="90000"/>
              <a:hueOff val="14082458"/>
              <a:satOff val="-24509"/>
              <a:lumOff val="-247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Gill Sans MT" panose="020B0502020104020203" pitchFamily="34" charset="0"/>
            </a:rPr>
            <a:t>User fees affordable</a:t>
          </a:r>
        </a:p>
        <a:p>
          <a:pPr marL="228600" lvl="1" indent="-228600" algn="l" defTabSz="889000">
            <a:lnSpc>
              <a:spcPct val="90000"/>
            </a:lnSpc>
            <a:spcBef>
              <a:spcPct val="0"/>
            </a:spcBef>
            <a:spcAft>
              <a:spcPct val="15000"/>
            </a:spcAft>
            <a:buChar char="•"/>
          </a:pPr>
          <a:r>
            <a:rPr lang="en-US" sz="2000" kern="1200" dirty="0">
              <a:latin typeface="Gill Sans MT" panose="020B0502020104020203" pitchFamily="34" charset="0"/>
            </a:rPr>
            <a:t>Not exorbitant and exploitative</a:t>
          </a:r>
        </a:p>
      </dsp:txBody>
      <dsp:txXfrm rot="-5400000">
        <a:off x="3043724" y="2622744"/>
        <a:ext cx="5365348" cy="845056"/>
      </dsp:txXfrm>
    </dsp:sp>
    <dsp:sp modelId="{3F656078-9BD3-4F28-8507-80DC3F6780D0}">
      <dsp:nvSpPr>
        <dsp:cNvPr id="0" name=""/>
        <dsp:cNvSpPr/>
      </dsp:nvSpPr>
      <dsp:spPr>
        <a:xfrm>
          <a:off x="0" y="2459967"/>
          <a:ext cx="3043724" cy="1170610"/>
        </a:xfrm>
        <a:prstGeom prst="round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latin typeface="Gill Sans MT" panose="020B0502020104020203" pitchFamily="34" charset="0"/>
            </a:rPr>
            <a:t>Affordability</a:t>
          </a:r>
        </a:p>
      </dsp:txBody>
      <dsp:txXfrm>
        <a:off x="57144" y="2517111"/>
        <a:ext cx="2929436" cy="1056322"/>
      </dsp:txXfrm>
    </dsp:sp>
    <dsp:sp modelId="{8EADFD9E-5A92-44FA-BCB2-D84C265F95E7}">
      <dsp:nvSpPr>
        <dsp:cNvPr id="0" name=""/>
        <dsp:cNvSpPr/>
      </dsp:nvSpPr>
      <dsp:spPr>
        <a:xfrm rot="5400000">
          <a:off x="5282400" y="2041904"/>
          <a:ext cx="1520969" cy="4815377"/>
        </a:xfrm>
        <a:prstGeom prst="round2SameRect">
          <a:avLst/>
        </a:prstGeom>
        <a:solidFill>
          <a:srgbClr val="00B050">
            <a:alpha val="90000"/>
          </a:srgbClr>
        </a:solidFill>
        <a:ln w="12700" cap="flat" cmpd="sng" algn="ctr">
          <a:solidFill>
            <a:schemeClr val="accent2">
              <a:tint val="40000"/>
              <a:alpha val="90000"/>
              <a:hueOff val="21123688"/>
              <a:satOff val="-36764"/>
              <a:lumOff val="-37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Gill Sans MT" panose="020B0502020104020203" pitchFamily="34" charset="0"/>
            </a:rPr>
            <a:t>Diagnosis must be accurate</a:t>
          </a:r>
        </a:p>
        <a:p>
          <a:pPr marL="228600" lvl="1" indent="-228600" algn="l" defTabSz="889000">
            <a:lnSpc>
              <a:spcPct val="90000"/>
            </a:lnSpc>
            <a:spcBef>
              <a:spcPct val="0"/>
            </a:spcBef>
            <a:spcAft>
              <a:spcPct val="15000"/>
            </a:spcAft>
            <a:buChar char="•"/>
          </a:pPr>
          <a:r>
            <a:rPr lang="en-US" sz="2000" kern="1200" dirty="0">
              <a:latin typeface="Gill Sans MT" panose="020B0502020104020203" pitchFamily="34" charset="0"/>
            </a:rPr>
            <a:t>Care and services appropriate to need</a:t>
          </a:r>
        </a:p>
        <a:p>
          <a:pPr marL="228600" lvl="1" indent="-228600" algn="l" defTabSz="889000">
            <a:lnSpc>
              <a:spcPct val="90000"/>
            </a:lnSpc>
            <a:spcBef>
              <a:spcPct val="0"/>
            </a:spcBef>
            <a:spcAft>
              <a:spcPct val="15000"/>
            </a:spcAft>
            <a:buChar char="•"/>
          </a:pPr>
          <a:r>
            <a:rPr lang="en-US" sz="2000" kern="1200" dirty="0">
              <a:latin typeface="Gill Sans MT" panose="020B0502020104020203" pitchFamily="34" charset="0"/>
            </a:rPr>
            <a:t>Standard operating procedures adequately followed</a:t>
          </a:r>
        </a:p>
      </dsp:txBody>
      <dsp:txXfrm rot="-5400000">
        <a:off x="3635196" y="3763356"/>
        <a:ext cx="4741129" cy="1372473"/>
      </dsp:txXfrm>
    </dsp:sp>
    <dsp:sp modelId="{021428CD-F945-4B35-8DC1-A9A0C0654FBD}">
      <dsp:nvSpPr>
        <dsp:cNvPr id="0" name=""/>
        <dsp:cNvSpPr/>
      </dsp:nvSpPr>
      <dsp:spPr>
        <a:xfrm>
          <a:off x="0" y="3864288"/>
          <a:ext cx="3635196" cy="1170610"/>
        </a:xfrm>
        <a:prstGeom prst="roundRect">
          <a:avLst/>
        </a:prstGeom>
        <a:solidFill>
          <a:srgbClr val="FFFF00"/>
        </a:solidFill>
        <a:ln w="1270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latin typeface="Gill Sans MT" panose="020B0502020104020203" pitchFamily="34" charset="0"/>
            </a:rPr>
            <a:t>Appropriateness</a:t>
          </a:r>
        </a:p>
      </dsp:txBody>
      <dsp:txXfrm>
        <a:off x="57144" y="3921432"/>
        <a:ext cx="3520908" cy="10563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02C6B-8443-4713-8A92-47E9E421F591}">
      <dsp:nvSpPr>
        <dsp:cNvPr id="0" name=""/>
        <dsp:cNvSpPr/>
      </dsp:nvSpPr>
      <dsp:spPr>
        <a:xfrm>
          <a:off x="106640" y="150"/>
          <a:ext cx="2496306" cy="149778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dirty="0">
              <a:latin typeface="Arial Black" panose="020B0A04020102020204" pitchFamily="34" charset="0"/>
            </a:rPr>
            <a:t>sexual violence</a:t>
          </a:r>
        </a:p>
      </dsp:txBody>
      <dsp:txXfrm>
        <a:off x="106640" y="150"/>
        <a:ext cx="2496306" cy="1497783"/>
      </dsp:txXfrm>
    </dsp:sp>
    <dsp:sp modelId="{97BB917B-9F61-495E-A257-E9C20C45D99B}">
      <dsp:nvSpPr>
        <dsp:cNvPr id="0" name=""/>
        <dsp:cNvSpPr/>
      </dsp:nvSpPr>
      <dsp:spPr>
        <a:xfrm>
          <a:off x="2852578" y="150"/>
          <a:ext cx="2496306" cy="1497783"/>
        </a:xfrm>
        <a:prstGeom prst="rect">
          <a:avLst/>
        </a:prstGeom>
        <a:solidFill>
          <a:schemeClr val="accent3">
            <a:hueOff val="-1293541"/>
            <a:satOff val="-4556"/>
            <a:lumOff val="32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dirty="0">
              <a:latin typeface="Arial Black" panose="020B0A04020102020204" pitchFamily="34" charset="0"/>
            </a:rPr>
            <a:t>intimate partner violence</a:t>
          </a:r>
        </a:p>
      </dsp:txBody>
      <dsp:txXfrm>
        <a:off x="2852578" y="150"/>
        <a:ext cx="2496306" cy="1497783"/>
      </dsp:txXfrm>
    </dsp:sp>
    <dsp:sp modelId="{C26C6290-3C40-4678-84E7-F395E78C84A3}">
      <dsp:nvSpPr>
        <dsp:cNvPr id="0" name=""/>
        <dsp:cNvSpPr/>
      </dsp:nvSpPr>
      <dsp:spPr>
        <a:xfrm>
          <a:off x="5598515" y="150"/>
          <a:ext cx="2496306" cy="1497783"/>
        </a:xfrm>
        <a:prstGeom prst="rect">
          <a:avLst/>
        </a:prstGeom>
        <a:solidFill>
          <a:schemeClr val="accent3">
            <a:hueOff val="-2587083"/>
            <a:satOff val="-9112"/>
            <a:lumOff val="64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dirty="0">
              <a:latin typeface="Arial Black" panose="020B0A04020102020204" pitchFamily="34" charset="0"/>
            </a:rPr>
            <a:t>child marriage/ forced marriage</a:t>
          </a:r>
        </a:p>
      </dsp:txBody>
      <dsp:txXfrm>
        <a:off x="5598515" y="150"/>
        <a:ext cx="2496306" cy="1497783"/>
      </dsp:txXfrm>
    </dsp:sp>
    <dsp:sp modelId="{0622523D-2B09-4653-B48F-2C46E0317280}">
      <dsp:nvSpPr>
        <dsp:cNvPr id="0" name=""/>
        <dsp:cNvSpPr/>
      </dsp:nvSpPr>
      <dsp:spPr>
        <a:xfrm>
          <a:off x="8344452" y="150"/>
          <a:ext cx="2496306" cy="1497783"/>
        </a:xfrm>
        <a:prstGeom prst="rect">
          <a:avLst/>
        </a:prstGeom>
        <a:solidFill>
          <a:schemeClr val="accent3">
            <a:hueOff val="-3880624"/>
            <a:satOff val="-13668"/>
            <a:lumOff val="97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dirty="0">
              <a:latin typeface="Arial Black" panose="020B0A04020102020204" pitchFamily="34" charset="0"/>
            </a:rPr>
            <a:t>physical abuse</a:t>
          </a:r>
        </a:p>
      </dsp:txBody>
      <dsp:txXfrm>
        <a:off x="8344452" y="150"/>
        <a:ext cx="2496306" cy="1497783"/>
      </dsp:txXfrm>
    </dsp:sp>
    <dsp:sp modelId="{AA81BE3E-E18E-45DB-9426-F2501ED429D4}">
      <dsp:nvSpPr>
        <dsp:cNvPr id="0" name=""/>
        <dsp:cNvSpPr/>
      </dsp:nvSpPr>
      <dsp:spPr>
        <a:xfrm>
          <a:off x="106640" y="1747565"/>
          <a:ext cx="2496306" cy="1497783"/>
        </a:xfrm>
        <a:prstGeom prst="rect">
          <a:avLst/>
        </a:prstGeom>
        <a:solidFill>
          <a:schemeClr val="accent3">
            <a:hueOff val="-5174166"/>
            <a:satOff val="-18224"/>
            <a:lumOff val="129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dirty="0">
              <a:latin typeface="Arial Black" panose="020B0A04020102020204" pitchFamily="34" charset="0"/>
            </a:rPr>
            <a:t>Rape/sexual coercion</a:t>
          </a:r>
        </a:p>
      </dsp:txBody>
      <dsp:txXfrm>
        <a:off x="106640" y="1747565"/>
        <a:ext cx="2496306" cy="1497783"/>
      </dsp:txXfrm>
    </dsp:sp>
    <dsp:sp modelId="{6AECF424-9A35-4BE2-997A-8AA2E0F1AAB1}">
      <dsp:nvSpPr>
        <dsp:cNvPr id="0" name=""/>
        <dsp:cNvSpPr/>
      </dsp:nvSpPr>
      <dsp:spPr>
        <a:xfrm>
          <a:off x="2852578" y="1747565"/>
          <a:ext cx="2496306" cy="1497783"/>
        </a:xfrm>
        <a:prstGeom prst="rect">
          <a:avLst/>
        </a:prstGeom>
        <a:solidFill>
          <a:schemeClr val="accent3">
            <a:hueOff val="-6467707"/>
            <a:satOff val="-22780"/>
            <a:lumOff val="162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dirty="0">
              <a:latin typeface="Arial Black" panose="020B0A04020102020204" pitchFamily="34" charset="0"/>
            </a:rPr>
            <a:t>sexual assault</a:t>
          </a:r>
        </a:p>
      </dsp:txBody>
      <dsp:txXfrm>
        <a:off x="2852578" y="1747565"/>
        <a:ext cx="2496306" cy="1497783"/>
      </dsp:txXfrm>
    </dsp:sp>
    <dsp:sp modelId="{930D0A13-46DE-403A-B764-7974CE305875}">
      <dsp:nvSpPr>
        <dsp:cNvPr id="0" name=""/>
        <dsp:cNvSpPr/>
      </dsp:nvSpPr>
      <dsp:spPr>
        <a:xfrm>
          <a:off x="5598515" y="1747565"/>
          <a:ext cx="2496306" cy="1497783"/>
        </a:xfrm>
        <a:prstGeom prst="rect">
          <a:avLst/>
        </a:prstGeom>
        <a:solidFill>
          <a:schemeClr val="accent3">
            <a:hueOff val="-7761248"/>
            <a:satOff val="-27335"/>
            <a:lumOff val="194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dirty="0">
              <a:latin typeface="Arial Black" panose="020B0A04020102020204" pitchFamily="34" charset="0"/>
            </a:rPr>
            <a:t>harmful traditional practices</a:t>
          </a:r>
        </a:p>
      </dsp:txBody>
      <dsp:txXfrm>
        <a:off x="5598515" y="1747565"/>
        <a:ext cx="2496306" cy="1497783"/>
      </dsp:txXfrm>
    </dsp:sp>
    <dsp:sp modelId="{B0116118-778A-4308-9976-0C59E1EACC42}">
      <dsp:nvSpPr>
        <dsp:cNvPr id="0" name=""/>
        <dsp:cNvSpPr/>
      </dsp:nvSpPr>
      <dsp:spPr>
        <a:xfrm>
          <a:off x="8344452" y="1747565"/>
          <a:ext cx="2496306" cy="1497783"/>
        </a:xfrm>
        <a:prstGeom prst="rect">
          <a:avLst/>
        </a:prstGeom>
        <a:solidFill>
          <a:schemeClr val="accent3">
            <a:hueOff val="-9054790"/>
            <a:satOff val="-31891"/>
            <a:lumOff val="227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dirty="0">
              <a:latin typeface="Arial Black" panose="020B0A04020102020204" pitchFamily="34" charset="0"/>
            </a:rPr>
            <a:t>female genital mutilation</a:t>
          </a:r>
        </a:p>
      </dsp:txBody>
      <dsp:txXfrm>
        <a:off x="8344452" y="1747565"/>
        <a:ext cx="2496306" cy="1497783"/>
      </dsp:txXfrm>
    </dsp:sp>
    <dsp:sp modelId="{ADF30D75-0E09-47E7-8368-1956BE64D058}">
      <dsp:nvSpPr>
        <dsp:cNvPr id="0" name=""/>
        <dsp:cNvSpPr/>
      </dsp:nvSpPr>
      <dsp:spPr>
        <a:xfrm>
          <a:off x="106640" y="3494980"/>
          <a:ext cx="2496306" cy="1497783"/>
        </a:xfrm>
        <a:prstGeom prst="rect">
          <a:avLst/>
        </a:prstGeom>
        <a:solidFill>
          <a:schemeClr val="accent3">
            <a:hueOff val="-10348332"/>
            <a:satOff val="-36447"/>
            <a:lumOff val="259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dirty="0">
              <a:latin typeface="Arial Black" panose="020B0A04020102020204" pitchFamily="34" charset="0"/>
            </a:rPr>
            <a:t>forced prostitution</a:t>
          </a:r>
        </a:p>
      </dsp:txBody>
      <dsp:txXfrm>
        <a:off x="106640" y="3494980"/>
        <a:ext cx="2496306" cy="1497783"/>
      </dsp:txXfrm>
    </dsp:sp>
    <dsp:sp modelId="{68E709FF-924A-4227-A19F-C42DDAA5A2EF}">
      <dsp:nvSpPr>
        <dsp:cNvPr id="0" name=""/>
        <dsp:cNvSpPr/>
      </dsp:nvSpPr>
      <dsp:spPr>
        <a:xfrm>
          <a:off x="2852578" y="3494980"/>
          <a:ext cx="2496306" cy="1497783"/>
        </a:xfrm>
        <a:prstGeom prst="rect">
          <a:avLst/>
        </a:prstGeom>
        <a:solidFill>
          <a:schemeClr val="accent3">
            <a:hueOff val="-11641873"/>
            <a:satOff val="-41003"/>
            <a:lumOff val="29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dirty="0">
              <a:latin typeface="Arial Black" panose="020B0A04020102020204" pitchFamily="34" charset="0"/>
            </a:rPr>
            <a:t>trafficking and exploitation</a:t>
          </a:r>
        </a:p>
      </dsp:txBody>
      <dsp:txXfrm>
        <a:off x="2852578" y="3494980"/>
        <a:ext cx="2496306" cy="1497783"/>
      </dsp:txXfrm>
    </dsp:sp>
    <dsp:sp modelId="{621DA3F8-E43C-4200-9A46-4640DB7F1DA0}">
      <dsp:nvSpPr>
        <dsp:cNvPr id="0" name=""/>
        <dsp:cNvSpPr/>
      </dsp:nvSpPr>
      <dsp:spPr>
        <a:xfrm>
          <a:off x="5598515" y="3494980"/>
          <a:ext cx="2496306" cy="1497783"/>
        </a:xfrm>
        <a:prstGeom prst="rect">
          <a:avLst/>
        </a:prstGeom>
        <a:solidFill>
          <a:schemeClr val="accent3">
            <a:hueOff val="-12935414"/>
            <a:satOff val="-45559"/>
            <a:lumOff val="324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dirty="0">
              <a:latin typeface="Arial Black" panose="020B0A04020102020204" pitchFamily="34" charset="0"/>
            </a:rPr>
            <a:t>technology-facilitated GBV</a:t>
          </a:r>
        </a:p>
      </dsp:txBody>
      <dsp:txXfrm>
        <a:off x="5598515" y="3494980"/>
        <a:ext cx="2496306" cy="1497783"/>
      </dsp:txXfrm>
    </dsp:sp>
    <dsp:sp modelId="{7C2C3C38-8D46-4028-83CB-6C33C5AEE015}">
      <dsp:nvSpPr>
        <dsp:cNvPr id="0" name=""/>
        <dsp:cNvSpPr/>
      </dsp:nvSpPr>
      <dsp:spPr>
        <a:xfrm>
          <a:off x="8344452" y="3494980"/>
          <a:ext cx="2496306" cy="1497783"/>
        </a:xfrm>
        <a:prstGeom prst="rect">
          <a:avLst/>
        </a:prstGeom>
        <a:solidFill>
          <a:schemeClr val="accent3">
            <a:hueOff val="-14228956"/>
            <a:satOff val="-50115"/>
            <a:lumOff val="356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dirty="0">
              <a:latin typeface="Arial Black" panose="020B0A04020102020204" pitchFamily="34" charset="0"/>
            </a:rPr>
            <a:t>Disrespect and Abuse during child birth</a:t>
          </a:r>
        </a:p>
      </dsp:txBody>
      <dsp:txXfrm>
        <a:off x="8344452" y="3494980"/>
        <a:ext cx="2496306" cy="149778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9A1A2E-2ADF-43A0-B11A-6D1106A181E8}" type="datetimeFigureOut">
              <a:rPr lang="en-NG" smtClean="0"/>
              <a:t>26/08/2022</a:t>
            </a:fld>
            <a:endParaRPr lang="en-N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9FFAB4-42F4-43D4-9450-028B3375000B}" type="slidenum">
              <a:rPr lang="en-NG" smtClean="0"/>
              <a:t>‹#›</a:t>
            </a:fld>
            <a:endParaRPr lang="en-NG"/>
          </a:p>
        </p:txBody>
      </p:sp>
    </p:spTree>
    <p:extLst>
      <p:ext uri="{BB962C8B-B14F-4D97-AF65-F5344CB8AC3E}">
        <p14:creationId xmlns:p14="http://schemas.microsoft.com/office/powerpoint/2010/main" val="2239374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616F4-02BA-DD4E-AD71-0B9F44E231C1}"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71452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endParaRPr lang="en-US" altLang="en-US">
              <a:latin typeface="Arial" pitchFamily="34" charset="0"/>
            </a:endParaRPr>
          </a:p>
        </p:txBody>
      </p:sp>
      <p:sp>
        <p:nvSpPr>
          <p:cNvPr id="256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11E92AC0-87AC-45DF-B107-AD7403785791}" type="slidenum">
              <a:rPr lang="en-US" altLang="en-US">
                <a:solidFill>
                  <a:prstClr val="black"/>
                </a:solidFill>
              </a:rPr>
              <a:pPr>
                <a:spcBef>
                  <a:spcPct val="0"/>
                </a:spcBef>
              </a:pPr>
              <a:t>16</a:t>
            </a:fld>
            <a:endParaRPr lang="en-US" altLang="en-US">
              <a:solidFill>
                <a:prstClr val="black"/>
              </a:solidFill>
            </a:endParaRPr>
          </a:p>
        </p:txBody>
      </p:sp>
    </p:spTree>
    <p:extLst>
      <p:ext uri="{BB962C8B-B14F-4D97-AF65-F5344CB8AC3E}">
        <p14:creationId xmlns:p14="http://schemas.microsoft.com/office/powerpoint/2010/main" val="32752400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417BA0-CE91-1041-8213-9823DA5A1EE9}"/>
              </a:ext>
            </a:extLst>
          </p:cNvPr>
          <p:cNvPicPr>
            <a:picLocks noChangeAspect="1"/>
          </p:cNvPicPr>
          <p:nvPr userDrawn="1"/>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a:xfrm flipH="1">
            <a:off x="0" y="-26905"/>
            <a:ext cx="12192000" cy="6884905"/>
          </a:xfrm>
          <a:prstGeom prst="rect">
            <a:avLst/>
          </a:prstGeom>
        </p:spPr>
      </p:pic>
      <p:sp>
        <p:nvSpPr>
          <p:cNvPr id="8" name="Rectangle 7">
            <a:extLst>
              <a:ext uri="{FF2B5EF4-FFF2-40B4-BE49-F238E27FC236}">
                <a16:creationId xmlns:a16="http://schemas.microsoft.com/office/drawing/2014/main" id="{E4997FF9-301A-5A4A-BA53-31FF032E90FC}"/>
              </a:ext>
            </a:extLst>
          </p:cNvPr>
          <p:cNvSpPr/>
          <p:nvPr userDrawn="1"/>
        </p:nvSpPr>
        <p:spPr>
          <a:xfrm>
            <a:off x="0" y="-26906"/>
            <a:ext cx="11750936" cy="6884906"/>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pic>
        <p:nvPicPr>
          <p:cNvPr id="14" name="Picture 13">
            <a:extLst>
              <a:ext uri="{FF2B5EF4-FFF2-40B4-BE49-F238E27FC236}">
                <a16:creationId xmlns:a16="http://schemas.microsoft.com/office/drawing/2014/main" id="{A898A5EB-2A6C-164B-86F1-B0CFCD0DEFA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391792" y="5624090"/>
            <a:ext cx="2359144" cy="1207004"/>
          </a:xfrm>
          <a:prstGeom prst="rect">
            <a:avLst/>
          </a:prstGeom>
        </p:spPr>
      </p:pic>
      <p:pic>
        <p:nvPicPr>
          <p:cNvPr id="15" name="Picture 14">
            <a:extLst>
              <a:ext uri="{FF2B5EF4-FFF2-40B4-BE49-F238E27FC236}">
                <a16:creationId xmlns:a16="http://schemas.microsoft.com/office/drawing/2014/main" id="{051A9C20-820D-F44F-9AB4-CE9EEA9A093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90695" y="5929051"/>
            <a:ext cx="2100587" cy="635853"/>
          </a:xfrm>
          <a:prstGeom prst="rect">
            <a:avLst/>
          </a:prstGeom>
        </p:spPr>
      </p:pic>
      <p:pic>
        <p:nvPicPr>
          <p:cNvPr id="10" name="Picture 9">
            <a:extLst>
              <a:ext uri="{FF2B5EF4-FFF2-40B4-BE49-F238E27FC236}">
                <a16:creationId xmlns:a16="http://schemas.microsoft.com/office/drawing/2014/main" id="{8776F7ED-7837-F04E-8876-63C0BB50E4C1}"/>
              </a:ext>
            </a:extLst>
          </p:cNvPr>
          <p:cNvPicPr>
            <a:picLocks noChangeAspect="1"/>
          </p:cNvPicPr>
          <p:nvPr userDrawn="1"/>
        </p:nvPicPr>
        <p:blipFill>
          <a:blip r:embed="rId5" cstate="email">
            <a:alphaModFix amt="20000"/>
            <a:extLst>
              <a:ext uri="{28A0092B-C50C-407E-A947-70E740481C1C}">
                <a14:useLocalDpi xmlns:a14="http://schemas.microsoft.com/office/drawing/2010/main"/>
              </a:ext>
            </a:extLst>
          </a:blip>
          <a:stretch>
            <a:fillRect/>
          </a:stretch>
        </p:blipFill>
        <p:spPr>
          <a:xfrm>
            <a:off x="-493480" y="1529337"/>
            <a:ext cx="4330236" cy="5680147"/>
          </a:xfrm>
          <a:prstGeom prst="rect">
            <a:avLst/>
          </a:prstGeom>
        </p:spPr>
      </p:pic>
    </p:spTree>
    <p:extLst>
      <p:ext uri="{BB962C8B-B14F-4D97-AF65-F5344CB8AC3E}">
        <p14:creationId xmlns:p14="http://schemas.microsoft.com/office/powerpoint/2010/main" val="2151178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64584C5-3E35-0049-B31A-DD264DE1EA98}"/>
              </a:ext>
            </a:extLst>
          </p:cNvPr>
          <p:cNvPicPr>
            <a:picLocks noChangeAspect="1"/>
          </p:cNvPicPr>
          <p:nvPr userDrawn="1"/>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a:xfrm flipH="1">
            <a:off x="0" y="1"/>
            <a:ext cx="12192000" cy="6831094"/>
          </a:xfrm>
          <a:prstGeom prst="rect">
            <a:avLst/>
          </a:prstGeom>
        </p:spPr>
      </p:pic>
      <p:sp>
        <p:nvSpPr>
          <p:cNvPr id="18" name="Rectangle 17">
            <a:extLst>
              <a:ext uri="{FF2B5EF4-FFF2-40B4-BE49-F238E27FC236}">
                <a16:creationId xmlns:a16="http://schemas.microsoft.com/office/drawing/2014/main" id="{DD5945A5-EEBA-4E4D-984F-2FFF4BB4EE25}"/>
              </a:ext>
            </a:extLst>
          </p:cNvPr>
          <p:cNvSpPr/>
          <p:nvPr userDrawn="1"/>
        </p:nvSpPr>
        <p:spPr>
          <a:xfrm>
            <a:off x="0" y="0"/>
            <a:ext cx="11750936" cy="6857999"/>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pic>
        <p:nvPicPr>
          <p:cNvPr id="14" name="Picture 13">
            <a:extLst>
              <a:ext uri="{FF2B5EF4-FFF2-40B4-BE49-F238E27FC236}">
                <a16:creationId xmlns:a16="http://schemas.microsoft.com/office/drawing/2014/main" id="{60EA0C42-252A-7941-9AD5-8D7125E0E567}"/>
              </a:ext>
            </a:extLst>
          </p:cNvPr>
          <p:cNvPicPr>
            <a:picLocks noChangeAspect="1"/>
          </p:cNvPicPr>
          <p:nvPr userDrawn="1"/>
        </p:nvPicPr>
        <p:blipFill>
          <a:blip r:embed="rId3" cstate="email">
            <a:alphaModFix amt="20000"/>
            <a:extLst>
              <a:ext uri="{28A0092B-C50C-407E-A947-70E740481C1C}">
                <a14:useLocalDpi xmlns:a14="http://schemas.microsoft.com/office/drawing/2010/main"/>
              </a:ext>
            </a:extLst>
          </a:blip>
          <a:stretch>
            <a:fillRect/>
          </a:stretch>
        </p:blipFill>
        <p:spPr>
          <a:xfrm>
            <a:off x="-493480" y="1529337"/>
            <a:ext cx="4330236" cy="5680147"/>
          </a:xfrm>
          <a:prstGeom prst="rect">
            <a:avLst/>
          </a:prstGeom>
        </p:spPr>
      </p:pic>
      <p:cxnSp>
        <p:nvCxnSpPr>
          <p:cNvPr id="11" name="Straight Connector 10">
            <a:extLst>
              <a:ext uri="{FF2B5EF4-FFF2-40B4-BE49-F238E27FC236}">
                <a16:creationId xmlns:a16="http://schemas.microsoft.com/office/drawing/2014/main" id="{94867E92-5BD0-B148-8551-13AA8873FB7F}"/>
              </a:ext>
            </a:extLst>
          </p:cNvPr>
          <p:cNvCxnSpPr>
            <a:cxnSpLocks/>
          </p:cNvCxnSpPr>
          <p:nvPr userDrawn="1"/>
        </p:nvCxnSpPr>
        <p:spPr>
          <a:xfrm>
            <a:off x="1671638" y="3644526"/>
            <a:ext cx="5616100" cy="0"/>
          </a:xfrm>
          <a:prstGeom prst="line">
            <a:avLst/>
          </a:prstGeom>
          <a:ln w="50800" cap="rnd">
            <a:solidFill>
              <a:schemeClr val="accent5">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5C43B9A-BACD-414F-89B8-F68BA69F412E}"/>
              </a:ext>
            </a:extLst>
          </p:cNvPr>
          <p:cNvSpPr>
            <a:spLocks noGrp="1"/>
          </p:cNvSpPr>
          <p:nvPr>
            <p:ph type="body" sz="quarter" idx="10" hasCustomPrompt="1"/>
          </p:nvPr>
        </p:nvSpPr>
        <p:spPr>
          <a:xfrm>
            <a:off x="1671638" y="596772"/>
            <a:ext cx="8620125" cy="1363663"/>
          </a:xfrm>
        </p:spPr>
        <p:txBody>
          <a:bodyPr anchor="b" anchorCtr="0">
            <a:normAutofit/>
          </a:bodyPr>
          <a:lstStyle>
            <a:lvl1pPr marL="0" indent="0">
              <a:buNone/>
              <a:defRPr sz="5400" b="0" i="0" spc="100" baseline="0">
                <a:solidFill>
                  <a:schemeClr val="bg1"/>
                </a:solidFill>
                <a:latin typeface="Arial Narrow" panose="020B0604020202020204" pitchFamily="34" charset="0"/>
                <a:ea typeface="Roboto Condensed" panose="02000000000000000000" pitchFamily="2" charset="0"/>
                <a:cs typeface="Arial Narrow" panose="020B0604020202020204" pitchFamily="34" charset="0"/>
              </a:defRPr>
            </a:lvl1pPr>
          </a:lstStyle>
          <a:p>
            <a:pPr lvl="0"/>
            <a:r>
              <a:rPr lang="en-US"/>
              <a:t>Presentation Title</a:t>
            </a:r>
          </a:p>
        </p:txBody>
      </p:sp>
      <p:sp>
        <p:nvSpPr>
          <p:cNvPr id="12" name="Text Placeholder 2">
            <a:extLst>
              <a:ext uri="{FF2B5EF4-FFF2-40B4-BE49-F238E27FC236}">
                <a16:creationId xmlns:a16="http://schemas.microsoft.com/office/drawing/2014/main" id="{330FA121-C4E3-1341-9BB2-C839E2A86EED}"/>
              </a:ext>
            </a:extLst>
          </p:cNvPr>
          <p:cNvSpPr>
            <a:spLocks noGrp="1"/>
          </p:cNvSpPr>
          <p:nvPr>
            <p:ph type="body" sz="quarter" idx="11" hasCustomPrompt="1"/>
          </p:nvPr>
        </p:nvSpPr>
        <p:spPr>
          <a:xfrm>
            <a:off x="1671638" y="2049054"/>
            <a:ext cx="8620125" cy="1426415"/>
          </a:xfrm>
        </p:spPr>
        <p:txBody>
          <a:bodyPr anchor="t" anchorCtr="0">
            <a:normAutofit/>
          </a:bodyPr>
          <a:lstStyle>
            <a:lvl1pPr marL="0" indent="0">
              <a:buNone/>
              <a:defRPr sz="25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This is the Sub-Title of My Presentation it is a Bit Longer than the Previous One</a:t>
            </a:r>
          </a:p>
        </p:txBody>
      </p:sp>
      <p:sp>
        <p:nvSpPr>
          <p:cNvPr id="13" name="Text Placeholder 2">
            <a:extLst>
              <a:ext uri="{FF2B5EF4-FFF2-40B4-BE49-F238E27FC236}">
                <a16:creationId xmlns:a16="http://schemas.microsoft.com/office/drawing/2014/main" id="{2A3896E9-BDEC-EF4F-A0CD-DEE6E9798B72}"/>
              </a:ext>
            </a:extLst>
          </p:cNvPr>
          <p:cNvSpPr>
            <a:spLocks noGrp="1"/>
          </p:cNvSpPr>
          <p:nvPr>
            <p:ph type="body" sz="quarter" idx="12" hasCustomPrompt="1"/>
          </p:nvPr>
        </p:nvSpPr>
        <p:spPr>
          <a:xfrm>
            <a:off x="1671638" y="3752349"/>
            <a:ext cx="8620125" cy="421035"/>
          </a:xfrm>
        </p:spPr>
        <p:txBody>
          <a:bodyPr anchor="t" anchorCtr="0">
            <a:normAutofit/>
          </a:bodyPr>
          <a:lstStyle>
            <a:lvl1pPr marL="0" indent="0">
              <a:buNone/>
              <a:defRPr sz="1600" b="0" i="0">
                <a:solidFill>
                  <a:schemeClr val="bg1"/>
                </a:solidFill>
                <a:latin typeface="Calibri" panose="020F0502020204030204" pitchFamily="34" charset="0"/>
                <a:ea typeface="Roboto Condensed" panose="02000000000000000000" pitchFamily="2" charset="0"/>
                <a:cs typeface="Calibri" panose="020F0502020204030204" pitchFamily="34" charset="0"/>
              </a:defRPr>
            </a:lvl1pPr>
          </a:lstStyle>
          <a:p>
            <a:pPr lvl="0"/>
            <a:r>
              <a:rPr lang="en-US"/>
              <a:t>Laura Ingalls Wilder, Population Reference Bureau</a:t>
            </a:r>
          </a:p>
        </p:txBody>
      </p:sp>
      <p:sp>
        <p:nvSpPr>
          <p:cNvPr id="16" name="Text Placeholder 2">
            <a:extLst>
              <a:ext uri="{FF2B5EF4-FFF2-40B4-BE49-F238E27FC236}">
                <a16:creationId xmlns:a16="http://schemas.microsoft.com/office/drawing/2014/main" id="{7E08F423-498C-3246-BC4C-D73686AAECB0}"/>
              </a:ext>
            </a:extLst>
          </p:cNvPr>
          <p:cNvSpPr>
            <a:spLocks noGrp="1"/>
          </p:cNvSpPr>
          <p:nvPr>
            <p:ph type="body" sz="quarter" idx="13" hasCustomPrompt="1"/>
          </p:nvPr>
        </p:nvSpPr>
        <p:spPr>
          <a:xfrm>
            <a:off x="1671638" y="4236443"/>
            <a:ext cx="8620125" cy="421035"/>
          </a:xfrm>
        </p:spPr>
        <p:txBody>
          <a:bodyPr anchor="t" anchorCtr="0">
            <a:normAutofit/>
          </a:bodyPr>
          <a:lstStyle>
            <a:lvl1pPr marL="0" indent="0">
              <a:buNone/>
              <a:defRPr sz="14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EVENT NAME | DATE</a:t>
            </a:r>
          </a:p>
        </p:txBody>
      </p:sp>
      <p:sp>
        <p:nvSpPr>
          <p:cNvPr id="6" name="Round Single Corner Rectangle 5">
            <a:extLst>
              <a:ext uri="{FF2B5EF4-FFF2-40B4-BE49-F238E27FC236}">
                <a16:creationId xmlns:a16="http://schemas.microsoft.com/office/drawing/2014/main" id="{F648643B-C9CC-154A-9D31-590865F6E8A6}"/>
              </a:ext>
            </a:extLst>
          </p:cNvPr>
          <p:cNvSpPr/>
          <p:nvPr userDrawn="1"/>
        </p:nvSpPr>
        <p:spPr>
          <a:xfrm flipH="1">
            <a:off x="6612673" y="5642518"/>
            <a:ext cx="5579327" cy="1217708"/>
          </a:xfrm>
          <a:prstGeom prst="round1Rect">
            <a:avLst>
              <a:gd name="adj" fmla="val 3315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grpSp>
        <p:nvGrpSpPr>
          <p:cNvPr id="2" name="Group 1">
            <a:extLst>
              <a:ext uri="{FF2B5EF4-FFF2-40B4-BE49-F238E27FC236}">
                <a16:creationId xmlns:a16="http://schemas.microsoft.com/office/drawing/2014/main" id="{F5A39B6A-D4D7-D041-AC19-3001EA1EB386}"/>
              </a:ext>
            </a:extLst>
          </p:cNvPr>
          <p:cNvGrpSpPr/>
          <p:nvPr userDrawn="1"/>
        </p:nvGrpSpPr>
        <p:grpSpPr>
          <a:xfrm>
            <a:off x="7080143" y="5871713"/>
            <a:ext cx="4452334" cy="717418"/>
            <a:chOff x="7080143" y="5871713"/>
            <a:chExt cx="4452334" cy="717418"/>
          </a:xfrm>
        </p:grpSpPr>
        <p:pic>
          <p:nvPicPr>
            <p:cNvPr id="7" name="Picture 6">
              <a:extLst>
                <a:ext uri="{FF2B5EF4-FFF2-40B4-BE49-F238E27FC236}">
                  <a16:creationId xmlns:a16="http://schemas.microsoft.com/office/drawing/2014/main" id="{52F9944C-A1B0-EE45-B3A4-20F02F662F0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80143" y="5911996"/>
              <a:ext cx="2121689" cy="677135"/>
            </a:xfrm>
            <a:prstGeom prst="rect">
              <a:avLst/>
            </a:prstGeom>
          </p:spPr>
        </p:pic>
        <p:pic>
          <p:nvPicPr>
            <p:cNvPr id="10" name="Picture 9">
              <a:extLst>
                <a:ext uri="{FF2B5EF4-FFF2-40B4-BE49-F238E27FC236}">
                  <a16:creationId xmlns:a16="http://schemas.microsoft.com/office/drawing/2014/main" id="{50DEDC36-B17E-FD47-95BA-5C96E194638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611585" y="5871713"/>
              <a:ext cx="1920892" cy="693191"/>
            </a:xfrm>
            <a:prstGeom prst="rect">
              <a:avLst/>
            </a:prstGeom>
          </p:spPr>
        </p:pic>
      </p:grpSp>
    </p:spTree>
    <p:extLst>
      <p:ext uri="{BB962C8B-B14F-4D97-AF65-F5344CB8AC3E}">
        <p14:creationId xmlns:p14="http://schemas.microsoft.com/office/powerpoint/2010/main" val="947397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5D33D2E0-D551-874C-B55F-1E4F80DD9289}"/>
              </a:ext>
            </a:extLst>
          </p:cNvPr>
          <p:cNvPicPr>
            <a:picLocks noChangeAspect="1"/>
          </p:cNvPicPr>
          <p:nvPr userDrawn="1"/>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a:xfrm>
            <a:off x="0" y="1"/>
            <a:ext cx="12205218" cy="6857998"/>
          </a:xfrm>
          <a:prstGeom prst="rect">
            <a:avLst/>
          </a:prstGeom>
        </p:spPr>
      </p:pic>
      <p:sp>
        <p:nvSpPr>
          <p:cNvPr id="18" name="Rectangle 17">
            <a:extLst>
              <a:ext uri="{FF2B5EF4-FFF2-40B4-BE49-F238E27FC236}">
                <a16:creationId xmlns:a16="http://schemas.microsoft.com/office/drawing/2014/main" id="{DD5945A5-EEBA-4E4D-984F-2FFF4BB4EE25}"/>
              </a:ext>
            </a:extLst>
          </p:cNvPr>
          <p:cNvSpPr/>
          <p:nvPr userDrawn="1"/>
        </p:nvSpPr>
        <p:spPr>
          <a:xfrm>
            <a:off x="0" y="0"/>
            <a:ext cx="11750936" cy="6857999"/>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pic>
        <p:nvPicPr>
          <p:cNvPr id="14" name="Picture 13">
            <a:extLst>
              <a:ext uri="{FF2B5EF4-FFF2-40B4-BE49-F238E27FC236}">
                <a16:creationId xmlns:a16="http://schemas.microsoft.com/office/drawing/2014/main" id="{A07CBF4D-BC86-EE45-BCFA-9D6EE43122F7}"/>
              </a:ext>
            </a:extLst>
          </p:cNvPr>
          <p:cNvPicPr>
            <a:picLocks noChangeAspect="1"/>
          </p:cNvPicPr>
          <p:nvPr userDrawn="1"/>
        </p:nvPicPr>
        <p:blipFill>
          <a:blip r:embed="rId3" cstate="email">
            <a:alphaModFix amt="20000"/>
            <a:extLst>
              <a:ext uri="{28A0092B-C50C-407E-A947-70E740481C1C}">
                <a14:useLocalDpi xmlns:a14="http://schemas.microsoft.com/office/drawing/2010/main"/>
              </a:ext>
            </a:extLst>
          </a:blip>
          <a:stretch>
            <a:fillRect/>
          </a:stretch>
        </p:blipFill>
        <p:spPr>
          <a:xfrm>
            <a:off x="-493480" y="1529337"/>
            <a:ext cx="4330236" cy="5680147"/>
          </a:xfrm>
          <a:prstGeom prst="rect">
            <a:avLst/>
          </a:prstGeom>
        </p:spPr>
      </p:pic>
      <p:cxnSp>
        <p:nvCxnSpPr>
          <p:cNvPr id="11" name="Straight Connector 10">
            <a:extLst>
              <a:ext uri="{FF2B5EF4-FFF2-40B4-BE49-F238E27FC236}">
                <a16:creationId xmlns:a16="http://schemas.microsoft.com/office/drawing/2014/main" id="{94867E92-5BD0-B148-8551-13AA8873FB7F}"/>
              </a:ext>
            </a:extLst>
          </p:cNvPr>
          <p:cNvCxnSpPr>
            <a:cxnSpLocks/>
          </p:cNvCxnSpPr>
          <p:nvPr userDrawn="1"/>
        </p:nvCxnSpPr>
        <p:spPr>
          <a:xfrm>
            <a:off x="1671638" y="3644526"/>
            <a:ext cx="5616100" cy="0"/>
          </a:xfrm>
          <a:prstGeom prst="line">
            <a:avLst/>
          </a:prstGeom>
          <a:ln w="50800" cap="rnd">
            <a:solidFill>
              <a:schemeClr val="accent5">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5C43B9A-BACD-414F-89B8-F68BA69F412E}"/>
              </a:ext>
            </a:extLst>
          </p:cNvPr>
          <p:cNvSpPr>
            <a:spLocks noGrp="1"/>
          </p:cNvSpPr>
          <p:nvPr>
            <p:ph type="body" sz="quarter" idx="10" hasCustomPrompt="1"/>
          </p:nvPr>
        </p:nvSpPr>
        <p:spPr>
          <a:xfrm>
            <a:off x="1671638" y="596772"/>
            <a:ext cx="8620125" cy="1363663"/>
          </a:xfrm>
        </p:spPr>
        <p:txBody>
          <a:bodyPr anchor="b" anchorCtr="0">
            <a:normAutofit/>
          </a:bodyPr>
          <a:lstStyle>
            <a:lvl1pPr marL="0" indent="0">
              <a:buNone/>
              <a:defRPr sz="5400" b="0" i="0" spc="100" baseline="0">
                <a:solidFill>
                  <a:schemeClr val="bg1"/>
                </a:solidFill>
                <a:latin typeface="Arial Narrow" panose="020B0604020202020204" pitchFamily="34" charset="0"/>
                <a:ea typeface="Roboto Condensed" panose="02000000000000000000" pitchFamily="2" charset="0"/>
                <a:cs typeface="Arial Narrow" panose="020B0604020202020204" pitchFamily="34" charset="0"/>
              </a:defRPr>
            </a:lvl1pPr>
          </a:lstStyle>
          <a:p>
            <a:pPr lvl="0"/>
            <a:r>
              <a:rPr lang="en-US"/>
              <a:t>Presentation Title</a:t>
            </a:r>
          </a:p>
        </p:txBody>
      </p:sp>
      <p:sp>
        <p:nvSpPr>
          <p:cNvPr id="12" name="Text Placeholder 2">
            <a:extLst>
              <a:ext uri="{FF2B5EF4-FFF2-40B4-BE49-F238E27FC236}">
                <a16:creationId xmlns:a16="http://schemas.microsoft.com/office/drawing/2014/main" id="{330FA121-C4E3-1341-9BB2-C839E2A86EED}"/>
              </a:ext>
            </a:extLst>
          </p:cNvPr>
          <p:cNvSpPr>
            <a:spLocks noGrp="1"/>
          </p:cNvSpPr>
          <p:nvPr>
            <p:ph type="body" sz="quarter" idx="11" hasCustomPrompt="1"/>
          </p:nvPr>
        </p:nvSpPr>
        <p:spPr>
          <a:xfrm>
            <a:off x="1671638" y="2049054"/>
            <a:ext cx="8620125" cy="1426415"/>
          </a:xfrm>
        </p:spPr>
        <p:txBody>
          <a:bodyPr anchor="t" anchorCtr="0">
            <a:normAutofit/>
          </a:bodyPr>
          <a:lstStyle>
            <a:lvl1pPr marL="0" indent="0">
              <a:buNone/>
              <a:defRPr sz="25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This is the Sub-Title of My Presentation it is a Bit Longer than the Previous One</a:t>
            </a:r>
          </a:p>
        </p:txBody>
      </p:sp>
      <p:sp>
        <p:nvSpPr>
          <p:cNvPr id="13" name="Text Placeholder 2">
            <a:extLst>
              <a:ext uri="{FF2B5EF4-FFF2-40B4-BE49-F238E27FC236}">
                <a16:creationId xmlns:a16="http://schemas.microsoft.com/office/drawing/2014/main" id="{2A3896E9-BDEC-EF4F-A0CD-DEE6E9798B72}"/>
              </a:ext>
            </a:extLst>
          </p:cNvPr>
          <p:cNvSpPr>
            <a:spLocks noGrp="1"/>
          </p:cNvSpPr>
          <p:nvPr>
            <p:ph type="body" sz="quarter" idx="12" hasCustomPrompt="1"/>
          </p:nvPr>
        </p:nvSpPr>
        <p:spPr>
          <a:xfrm>
            <a:off x="1671638" y="3752349"/>
            <a:ext cx="8620125" cy="421035"/>
          </a:xfrm>
        </p:spPr>
        <p:txBody>
          <a:bodyPr anchor="t" anchorCtr="0">
            <a:normAutofit/>
          </a:bodyPr>
          <a:lstStyle>
            <a:lvl1pPr marL="0" indent="0">
              <a:buNone/>
              <a:defRPr sz="16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Laura Ingalls Wilder, Population Reference Bureau</a:t>
            </a:r>
          </a:p>
        </p:txBody>
      </p:sp>
      <p:sp>
        <p:nvSpPr>
          <p:cNvPr id="16" name="Text Placeholder 2">
            <a:extLst>
              <a:ext uri="{FF2B5EF4-FFF2-40B4-BE49-F238E27FC236}">
                <a16:creationId xmlns:a16="http://schemas.microsoft.com/office/drawing/2014/main" id="{7E08F423-498C-3246-BC4C-D73686AAECB0}"/>
              </a:ext>
            </a:extLst>
          </p:cNvPr>
          <p:cNvSpPr>
            <a:spLocks noGrp="1"/>
          </p:cNvSpPr>
          <p:nvPr>
            <p:ph type="body" sz="quarter" idx="13" hasCustomPrompt="1"/>
          </p:nvPr>
        </p:nvSpPr>
        <p:spPr>
          <a:xfrm>
            <a:off x="1671638" y="4236443"/>
            <a:ext cx="8620125" cy="421035"/>
          </a:xfrm>
        </p:spPr>
        <p:txBody>
          <a:bodyPr anchor="t" anchorCtr="0">
            <a:normAutofit/>
          </a:bodyPr>
          <a:lstStyle>
            <a:lvl1pPr marL="0" indent="0">
              <a:buNone/>
              <a:defRPr sz="14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EVENT NAME | DATE</a:t>
            </a:r>
          </a:p>
        </p:txBody>
      </p:sp>
      <p:sp>
        <p:nvSpPr>
          <p:cNvPr id="17" name="Round Single Corner Rectangle 16">
            <a:extLst>
              <a:ext uri="{FF2B5EF4-FFF2-40B4-BE49-F238E27FC236}">
                <a16:creationId xmlns:a16="http://schemas.microsoft.com/office/drawing/2014/main" id="{5FF3010C-F22E-5745-9D90-6894979E5E05}"/>
              </a:ext>
            </a:extLst>
          </p:cNvPr>
          <p:cNvSpPr/>
          <p:nvPr userDrawn="1"/>
        </p:nvSpPr>
        <p:spPr>
          <a:xfrm flipH="1">
            <a:off x="6612673" y="5642518"/>
            <a:ext cx="5579327" cy="1217708"/>
          </a:xfrm>
          <a:prstGeom prst="round1Rect">
            <a:avLst>
              <a:gd name="adj" fmla="val 3315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grpSp>
        <p:nvGrpSpPr>
          <p:cNvPr id="20" name="Group 19">
            <a:extLst>
              <a:ext uri="{FF2B5EF4-FFF2-40B4-BE49-F238E27FC236}">
                <a16:creationId xmlns:a16="http://schemas.microsoft.com/office/drawing/2014/main" id="{6536C783-42BD-3347-AF73-044FF9EB1AD6}"/>
              </a:ext>
            </a:extLst>
          </p:cNvPr>
          <p:cNvGrpSpPr/>
          <p:nvPr userDrawn="1"/>
        </p:nvGrpSpPr>
        <p:grpSpPr>
          <a:xfrm>
            <a:off x="7080143" y="5871713"/>
            <a:ext cx="4452334" cy="717418"/>
            <a:chOff x="7080143" y="5871713"/>
            <a:chExt cx="4452334" cy="717418"/>
          </a:xfrm>
        </p:grpSpPr>
        <p:pic>
          <p:nvPicPr>
            <p:cNvPr id="21" name="Picture 20">
              <a:extLst>
                <a:ext uri="{FF2B5EF4-FFF2-40B4-BE49-F238E27FC236}">
                  <a16:creationId xmlns:a16="http://schemas.microsoft.com/office/drawing/2014/main" id="{E6D5945B-4C39-B04F-AA02-6D12EECB8DC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80143" y="5911996"/>
              <a:ext cx="2121689" cy="677135"/>
            </a:xfrm>
            <a:prstGeom prst="rect">
              <a:avLst/>
            </a:prstGeom>
          </p:spPr>
        </p:pic>
        <p:pic>
          <p:nvPicPr>
            <p:cNvPr id="22" name="Picture 21">
              <a:extLst>
                <a:ext uri="{FF2B5EF4-FFF2-40B4-BE49-F238E27FC236}">
                  <a16:creationId xmlns:a16="http://schemas.microsoft.com/office/drawing/2014/main" id="{D81074F8-86B6-5C43-ACA4-FBE3A9EA912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611585" y="5871713"/>
              <a:ext cx="1920892" cy="693191"/>
            </a:xfrm>
            <a:prstGeom prst="rect">
              <a:avLst/>
            </a:prstGeom>
          </p:spPr>
        </p:pic>
      </p:grpSp>
    </p:spTree>
    <p:extLst>
      <p:ext uri="{BB962C8B-B14F-4D97-AF65-F5344CB8AC3E}">
        <p14:creationId xmlns:p14="http://schemas.microsoft.com/office/powerpoint/2010/main" val="3110028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416E01E-30D6-F941-83F0-95469EA57F33}"/>
              </a:ext>
            </a:extLst>
          </p:cNvPr>
          <p:cNvPicPr>
            <a:picLocks noChangeAspect="1"/>
          </p:cNvPicPr>
          <p:nvPr userDrawn="1"/>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a:xfrm>
            <a:off x="15199" y="0"/>
            <a:ext cx="12176801" cy="6857999"/>
          </a:xfrm>
          <a:prstGeom prst="rect">
            <a:avLst/>
          </a:prstGeom>
        </p:spPr>
      </p:pic>
      <p:sp>
        <p:nvSpPr>
          <p:cNvPr id="18" name="Rectangle 17">
            <a:extLst>
              <a:ext uri="{FF2B5EF4-FFF2-40B4-BE49-F238E27FC236}">
                <a16:creationId xmlns:a16="http://schemas.microsoft.com/office/drawing/2014/main" id="{DD5945A5-EEBA-4E4D-984F-2FFF4BB4EE25}"/>
              </a:ext>
            </a:extLst>
          </p:cNvPr>
          <p:cNvSpPr/>
          <p:nvPr userDrawn="1"/>
        </p:nvSpPr>
        <p:spPr>
          <a:xfrm>
            <a:off x="0" y="0"/>
            <a:ext cx="11750936" cy="6857999"/>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pic>
        <p:nvPicPr>
          <p:cNvPr id="14" name="Picture 13">
            <a:extLst>
              <a:ext uri="{FF2B5EF4-FFF2-40B4-BE49-F238E27FC236}">
                <a16:creationId xmlns:a16="http://schemas.microsoft.com/office/drawing/2014/main" id="{F4AC4F29-C7B2-E74C-9C07-C3709DC96965}"/>
              </a:ext>
            </a:extLst>
          </p:cNvPr>
          <p:cNvPicPr>
            <a:picLocks noChangeAspect="1"/>
          </p:cNvPicPr>
          <p:nvPr userDrawn="1"/>
        </p:nvPicPr>
        <p:blipFill>
          <a:blip r:embed="rId3" cstate="email">
            <a:alphaModFix amt="20000"/>
            <a:extLst>
              <a:ext uri="{28A0092B-C50C-407E-A947-70E740481C1C}">
                <a14:useLocalDpi xmlns:a14="http://schemas.microsoft.com/office/drawing/2010/main"/>
              </a:ext>
            </a:extLst>
          </a:blip>
          <a:stretch>
            <a:fillRect/>
          </a:stretch>
        </p:blipFill>
        <p:spPr>
          <a:xfrm>
            <a:off x="-493480" y="1529337"/>
            <a:ext cx="4330236" cy="5680147"/>
          </a:xfrm>
          <a:prstGeom prst="rect">
            <a:avLst/>
          </a:prstGeom>
        </p:spPr>
      </p:pic>
      <p:cxnSp>
        <p:nvCxnSpPr>
          <p:cNvPr id="11" name="Straight Connector 10">
            <a:extLst>
              <a:ext uri="{FF2B5EF4-FFF2-40B4-BE49-F238E27FC236}">
                <a16:creationId xmlns:a16="http://schemas.microsoft.com/office/drawing/2014/main" id="{94867E92-5BD0-B148-8551-13AA8873FB7F}"/>
              </a:ext>
            </a:extLst>
          </p:cNvPr>
          <p:cNvCxnSpPr>
            <a:cxnSpLocks/>
          </p:cNvCxnSpPr>
          <p:nvPr userDrawn="1"/>
        </p:nvCxnSpPr>
        <p:spPr>
          <a:xfrm>
            <a:off x="1671638" y="3644526"/>
            <a:ext cx="5616100" cy="0"/>
          </a:xfrm>
          <a:prstGeom prst="line">
            <a:avLst/>
          </a:prstGeom>
          <a:ln w="50800" cap="rnd">
            <a:solidFill>
              <a:schemeClr val="accent5">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5C43B9A-BACD-414F-89B8-F68BA69F412E}"/>
              </a:ext>
            </a:extLst>
          </p:cNvPr>
          <p:cNvSpPr>
            <a:spLocks noGrp="1"/>
          </p:cNvSpPr>
          <p:nvPr>
            <p:ph type="body" sz="quarter" idx="10" hasCustomPrompt="1"/>
          </p:nvPr>
        </p:nvSpPr>
        <p:spPr>
          <a:xfrm>
            <a:off x="1671638" y="596772"/>
            <a:ext cx="8620125" cy="1363663"/>
          </a:xfrm>
        </p:spPr>
        <p:txBody>
          <a:bodyPr anchor="b" anchorCtr="0">
            <a:normAutofit/>
          </a:bodyPr>
          <a:lstStyle>
            <a:lvl1pPr marL="0" indent="0">
              <a:buNone/>
              <a:defRPr sz="5400" b="0" i="0" spc="100" baseline="0">
                <a:solidFill>
                  <a:schemeClr val="bg1"/>
                </a:solidFill>
                <a:latin typeface="Arial Narrow" panose="020B0604020202020204" pitchFamily="34" charset="0"/>
                <a:ea typeface="Roboto Condensed" panose="02000000000000000000" pitchFamily="2" charset="0"/>
                <a:cs typeface="Arial Narrow" panose="020B0604020202020204" pitchFamily="34" charset="0"/>
              </a:defRPr>
            </a:lvl1pPr>
          </a:lstStyle>
          <a:p>
            <a:pPr lvl="0"/>
            <a:r>
              <a:rPr lang="en-US"/>
              <a:t>Presentation Title</a:t>
            </a:r>
          </a:p>
        </p:txBody>
      </p:sp>
      <p:sp>
        <p:nvSpPr>
          <p:cNvPr id="12" name="Text Placeholder 2">
            <a:extLst>
              <a:ext uri="{FF2B5EF4-FFF2-40B4-BE49-F238E27FC236}">
                <a16:creationId xmlns:a16="http://schemas.microsoft.com/office/drawing/2014/main" id="{330FA121-C4E3-1341-9BB2-C839E2A86EED}"/>
              </a:ext>
            </a:extLst>
          </p:cNvPr>
          <p:cNvSpPr>
            <a:spLocks noGrp="1"/>
          </p:cNvSpPr>
          <p:nvPr>
            <p:ph type="body" sz="quarter" idx="11" hasCustomPrompt="1"/>
          </p:nvPr>
        </p:nvSpPr>
        <p:spPr>
          <a:xfrm>
            <a:off x="1671638" y="2049054"/>
            <a:ext cx="8620125" cy="1426415"/>
          </a:xfrm>
        </p:spPr>
        <p:txBody>
          <a:bodyPr anchor="t" anchorCtr="0">
            <a:normAutofit/>
          </a:bodyPr>
          <a:lstStyle>
            <a:lvl1pPr marL="0" indent="0">
              <a:buNone/>
              <a:defRPr sz="25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This is the Sub-Title of My Presentation it is a Bit Longer than the Previous One</a:t>
            </a:r>
          </a:p>
        </p:txBody>
      </p:sp>
      <p:sp>
        <p:nvSpPr>
          <p:cNvPr id="13" name="Text Placeholder 2">
            <a:extLst>
              <a:ext uri="{FF2B5EF4-FFF2-40B4-BE49-F238E27FC236}">
                <a16:creationId xmlns:a16="http://schemas.microsoft.com/office/drawing/2014/main" id="{2A3896E9-BDEC-EF4F-A0CD-DEE6E9798B72}"/>
              </a:ext>
            </a:extLst>
          </p:cNvPr>
          <p:cNvSpPr>
            <a:spLocks noGrp="1"/>
          </p:cNvSpPr>
          <p:nvPr>
            <p:ph type="body" sz="quarter" idx="12" hasCustomPrompt="1"/>
          </p:nvPr>
        </p:nvSpPr>
        <p:spPr>
          <a:xfrm>
            <a:off x="1671638" y="3752349"/>
            <a:ext cx="8620125" cy="421035"/>
          </a:xfrm>
        </p:spPr>
        <p:txBody>
          <a:bodyPr anchor="t" anchorCtr="0">
            <a:normAutofit/>
          </a:bodyPr>
          <a:lstStyle>
            <a:lvl1pPr marL="0" indent="0">
              <a:buNone/>
              <a:defRPr sz="16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Laura Ingalls Wilder, Population Reference Bureau</a:t>
            </a:r>
          </a:p>
        </p:txBody>
      </p:sp>
      <p:sp>
        <p:nvSpPr>
          <p:cNvPr id="16" name="Text Placeholder 2">
            <a:extLst>
              <a:ext uri="{FF2B5EF4-FFF2-40B4-BE49-F238E27FC236}">
                <a16:creationId xmlns:a16="http://schemas.microsoft.com/office/drawing/2014/main" id="{7E08F423-498C-3246-BC4C-D73686AAECB0}"/>
              </a:ext>
            </a:extLst>
          </p:cNvPr>
          <p:cNvSpPr>
            <a:spLocks noGrp="1"/>
          </p:cNvSpPr>
          <p:nvPr>
            <p:ph type="body" sz="quarter" idx="13" hasCustomPrompt="1"/>
          </p:nvPr>
        </p:nvSpPr>
        <p:spPr>
          <a:xfrm>
            <a:off x="1671638" y="4236443"/>
            <a:ext cx="8620125" cy="421035"/>
          </a:xfrm>
        </p:spPr>
        <p:txBody>
          <a:bodyPr anchor="t" anchorCtr="0">
            <a:normAutofit/>
          </a:bodyPr>
          <a:lstStyle>
            <a:lvl1pPr marL="0" indent="0">
              <a:buNone/>
              <a:defRPr sz="14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EVENT NAME | DATE</a:t>
            </a:r>
          </a:p>
        </p:txBody>
      </p:sp>
      <p:sp>
        <p:nvSpPr>
          <p:cNvPr id="19" name="Round Single Corner Rectangle 18">
            <a:extLst>
              <a:ext uri="{FF2B5EF4-FFF2-40B4-BE49-F238E27FC236}">
                <a16:creationId xmlns:a16="http://schemas.microsoft.com/office/drawing/2014/main" id="{4E47DF41-909F-D249-9E54-03C60974DDC7}"/>
              </a:ext>
            </a:extLst>
          </p:cNvPr>
          <p:cNvSpPr/>
          <p:nvPr userDrawn="1"/>
        </p:nvSpPr>
        <p:spPr>
          <a:xfrm flipH="1">
            <a:off x="6612673" y="5642518"/>
            <a:ext cx="5579327" cy="1217708"/>
          </a:xfrm>
          <a:prstGeom prst="round1Rect">
            <a:avLst>
              <a:gd name="adj" fmla="val 3315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grpSp>
        <p:nvGrpSpPr>
          <p:cNvPr id="20" name="Group 19">
            <a:extLst>
              <a:ext uri="{FF2B5EF4-FFF2-40B4-BE49-F238E27FC236}">
                <a16:creationId xmlns:a16="http://schemas.microsoft.com/office/drawing/2014/main" id="{3B19B223-E5E8-F14D-9327-2D4D283C2C91}"/>
              </a:ext>
            </a:extLst>
          </p:cNvPr>
          <p:cNvGrpSpPr/>
          <p:nvPr userDrawn="1"/>
        </p:nvGrpSpPr>
        <p:grpSpPr>
          <a:xfrm>
            <a:off x="7080143" y="5871713"/>
            <a:ext cx="4452334" cy="717418"/>
            <a:chOff x="7080143" y="5871713"/>
            <a:chExt cx="4452334" cy="717418"/>
          </a:xfrm>
        </p:grpSpPr>
        <p:pic>
          <p:nvPicPr>
            <p:cNvPr id="21" name="Picture 20">
              <a:extLst>
                <a:ext uri="{FF2B5EF4-FFF2-40B4-BE49-F238E27FC236}">
                  <a16:creationId xmlns:a16="http://schemas.microsoft.com/office/drawing/2014/main" id="{9EA42494-4AFB-8A4E-A4B6-46A5AFF4D91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80143" y="5911996"/>
              <a:ext cx="2121689" cy="677135"/>
            </a:xfrm>
            <a:prstGeom prst="rect">
              <a:avLst/>
            </a:prstGeom>
          </p:spPr>
        </p:pic>
        <p:pic>
          <p:nvPicPr>
            <p:cNvPr id="22" name="Picture 21">
              <a:extLst>
                <a:ext uri="{FF2B5EF4-FFF2-40B4-BE49-F238E27FC236}">
                  <a16:creationId xmlns:a16="http://schemas.microsoft.com/office/drawing/2014/main" id="{0398B553-B514-BF4B-97B3-44F0954BDA4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611585" y="5871713"/>
              <a:ext cx="1920892" cy="693191"/>
            </a:xfrm>
            <a:prstGeom prst="rect">
              <a:avLst/>
            </a:prstGeom>
          </p:spPr>
        </p:pic>
      </p:grpSp>
    </p:spTree>
    <p:extLst>
      <p:ext uri="{BB962C8B-B14F-4D97-AF65-F5344CB8AC3E}">
        <p14:creationId xmlns:p14="http://schemas.microsoft.com/office/powerpoint/2010/main" val="708159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7B1D195-FAC4-C643-82C8-813EE67A02BB}"/>
              </a:ext>
            </a:extLst>
          </p:cNvPr>
          <p:cNvPicPr>
            <a:picLocks noChangeAspect="1"/>
          </p:cNvPicPr>
          <p:nvPr userDrawn="1"/>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a:xfrm flipH="1">
            <a:off x="1" y="0"/>
            <a:ext cx="12192000" cy="6858000"/>
          </a:xfrm>
          <a:prstGeom prst="rect">
            <a:avLst/>
          </a:prstGeom>
        </p:spPr>
      </p:pic>
      <p:sp>
        <p:nvSpPr>
          <p:cNvPr id="18" name="Rectangle 17">
            <a:extLst>
              <a:ext uri="{FF2B5EF4-FFF2-40B4-BE49-F238E27FC236}">
                <a16:creationId xmlns:a16="http://schemas.microsoft.com/office/drawing/2014/main" id="{DD5945A5-EEBA-4E4D-984F-2FFF4BB4EE25}"/>
              </a:ext>
            </a:extLst>
          </p:cNvPr>
          <p:cNvSpPr/>
          <p:nvPr userDrawn="1"/>
        </p:nvSpPr>
        <p:spPr>
          <a:xfrm>
            <a:off x="0" y="0"/>
            <a:ext cx="11750936" cy="6857999"/>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pic>
        <p:nvPicPr>
          <p:cNvPr id="14" name="Picture 13">
            <a:extLst>
              <a:ext uri="{FF2B5EF4-FFF2-40B4-BE49-F238E27FC236}">
                <a16:creationId xmlns:a16="http://schemas.microsoft.com/office/drawing/2014/main" id="{36929DB9-F33B-7D46-9FEB-B1B09082D4E8}"/>
              </a:ext>
            </a:extLst>
          </p:cNvPr>
          <p:cNvPicPr>
            <a:picLocks noChangeAspect="1"/>
          </p:cNvPicPr>
          <p:nvPr userDrawn="1"/>
        </p:nvPicPr>
        <p:blipFill>
          <a:blip r:embed="rId3" cstate="email">
            <a:alphaModFix amt="20000"/>
            <a:extLst>
              <a:ext uri="{28A0092B-C50C-407E-A947-70E740481C1C}">
                <a14:useLocalDpi xmlns:a14="http://schemas.microsoft.com/office/drawing/2010/main"/>
              </a:ext>
            </a:extLst>
          </a:blip>
          <a:stretch>
            <a:fillRect/>
          </a:stretch>
        </p:blipFill>
        <p:spPr>
          <a:xfrm>
            <a:off x="-493480" y="1529337"/>
            <a:ext cx="4330236" cy="5680147"/>
          </a:xfrm>
          <a:prstGeom prst="rect">
            <a:avLst/>
          </a:prstGeom>
        </p:spPr>
      </p:pic>
      <p:cxnSp>
        <p:nvCxnSpPr>
          <p:cNvPr id="11" name="Straight Connector 10">
            <a:extLst>
              <a:ext uri="{FF2B5EF4-FFF2-40B4-BE49-F238E27FC236}">
                <a16:creationId xmlns:a16="http://schemas.microsoft.com/office/drawing/2014/main" id="{94867E92-5BD0-B148-8551-13AA8873FB7F}"/>
              </a:ext>
            </a:extLst>
          </p:cNvPr>
          <p:cNvCxnSpPr>
            <a:cxnSpLocks/>
          </p:cNvCxnSpPr>
          <p:nvPr userDrawn="1"/>
        </p:nvCxnSpPr>
        <p:spPr>
          <a:xfrm>
            <a:off x="1671638" y="3644526"/>
            <a:ext cx="5616100" cy="0"/>
          </a:xfrm>
          <a:prstGeom prst="line">
            <a:avLst/>
          </a:prstGeom>
          <a:ln w="50800" cap="rnd">
            <a:solidFill>
              <a:schemeClr val="accent5">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5C43B9A-BACD-414F-89B8-F68BA69F412E}"/>
              </a:ext>
            </a:extLst>
          </p:cNvPr>
          <p:cNvSpPr>
            <a:spLocks noGrp="1"/>
          </p:cNvSpPr>
          <p:nvPr>
            <p:ph type="body" sz="quarter" idx="10" hasCustomPrompt="1"/>
          </p:nvPr>
        </p:nvSpPr>
        <p:spPr>
          <a:xfrm>
            <a:off x="1671638" y="596772"/>
            <a:ext cx="8620125" cy="1363663"/>
          </a:xfrm>
        </p:spPr>
        <p:txBody>
          <a:bodyPr anchor="b" anchorCtr="0">
            <a:normAutofit/>
          </a:bodyPr>
          <a:lstStyle>
            <a:lvl1pPr marL="0" indent="0">
              <a:buNone/>
              <a:defRPr sz="5400" b="0" i="0" spc="100" baseline="0">
                <a:solidFill>
                  <a:schemeClr val="bg1"/>
                </a:solidFill>
                <a:latin typeface="Arial Narrow" panose="020B0604020202020204" pitchFamily="34" charset="0"/>
                <a:ea typeface="Roboto Condensed" panose="02000000000000000000" pitchFamily="2" charset="0"/>
                <a:cs typeface="Arial Narrow" panose="020B0604020202020204" pitchFamily="34" charset="0"/>
              </a:defRPr>
            </a:lvl1pPr>
          </a:lstStyle>
          <a:p>
            <a:pPr lvl="0"/>
            <a:r>
              <a:rPr lang="en-US"/>
              <a:t>Presentation Title</a:t>
            </a:r>
          </a:p>
        </p:txBody>
      </p:sp>
      <p:sp>
        <p:nvSpPr>
          <p:cNvPr id="12" name="Text Placeholder 2">
            <a:extLst>
              <a:ext uri="{FF2B5EF4-FFF2-40B4-BE49-F238E27FC236}">
                <a16:creationId xmlns:a16="http://schemas.microsoft.com/office/drawing/2014/main" id="{330FA121-C4E3-1341-9BB2-C839E2A86EED}"/>
              </a:ext>
            </a:extLst>
          </p:cNvPr>
          <p:cNvSpPr>
            <a:spLocks noGrp="1"/>
          </p:cNvSpPr>
          <p:nvPr>
            <p:ph type="body" sz="quarter" idx="11" hasCustomPrompt="1"/>
          </p:nvPr>
        </p:nvSpPr>
        <p:spPr>
          <a:xfrm>
            <a:off x="1671638" y="2049054"/>
            <a:ext cx="8620125" cy="1426415"/>
          </a:xfrm>
        </p:spPr>
        <p:txBody>
          <a:bodyPr anchor="t" anchorCtr="0">
            <a:normAutofit/>
          </a:bodyPr>
          <a:lstStyle>
            <a:lvl1pPr marL="0" indent="0">
              <a:buNone/>
              <a:defRPr sz="25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This is the Sub-Title of My Presentation it is a Bit Longer than the Previous One</a:t>
            </a:r>
          </a:p>
        </p:txBody>
      </p:sp>
      <p:sp>
        <p:nvSpPr>
          <p:cNvPr id="13" name="Text Placeholder 2">
            <a:extLst>
              <a:ext uri="{FF2B5EF4-FFF2-40B4-BE49-F238E27FC236}">
                <a16:creationId xmlns:a16="http://schemas.microsoft.com/office/drawing/2014/main" id="{2A3896E9-BDEC-EF4F-A0CD-DEE6E9798B72}"/>
              </a:ext>
            </a:extLst>
          </p:cNvPr>
          <p:cNvSpPr>
            <a:spLocks noGrp="1"/>
          </p:cNvSpPr>
          <p:nvPr>
            <p:ph type="body" sz="quarter" idx="12" hasCustomPrompt="1"/>
          </p:nvPr>
        </p:nvSpPr>
        <p:spPr>
          <a:xfrm>
            <a:off x="1671638" y="3752349"/>
            <a:ext cx="8620125" cy="421035"/>
          </a:xfrm>
        </p:spPr>
        <p:txBody>
          <a:bodyPr anchor="t" anchorCtr="0">
            <a:normAutofit/>
          </a:bodyPr>
          <a:lstStyle>
            <a:lvl1pPr marL="0" indent="0">
              <a:buNone/>
              <a:defRPr sz="16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Laura Ingalls Wilder, Population Reference Bureau</a:t>
            </a:r>
          </a:p>
        </p:txBody>
      </p:sp>
      <p:sp>
        <p:nvSpPr>
          <p:cNvPr id="16" name="Text Placeholder 2">
            <a:extLst>
              <a:ext uri="{FF2B5EF4-FFF2-40B4-BE49-F238E27FC236}">
                <a16:creationId xmlns:a16="http://schemas.microsoft.com/office/drawing/2014/main" id="{7E08F423-498C-3246-BC4C-D73686AAECB0}"/>
              </a:ext>
            </a:extLst>
          </p:cNvPr>
          <p:cNvSpPr>
            <a:spLocks noGrp="1"/>
          </p:cNvSpPr>
          <p:nvPr>
            <p:ph type="body" sz="quarter" idx="13" hasCustomPrompt="1"/>
          </p:nvPr>
        </p:nvSpPr>
        <p:spPr>
          <a:xfrm>
            <a:off x="1671638" y="4236443"/>
            <a:ext cx="8620125" cy="421035"/>
          </a:xfrm>
        </p:spPr>
        <p:txBody>
          <a:bodyPr anchor="t" anchorCtr="0">
            <a:normAutofit/>
          </a:bodyPr>
          <a:lstStyle>
            <a:lvl1pPr marL="0" indent="0">
              <a:buNone/>
              <a:defRPr sz="14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EVENT NAME | DATE</a:t>
            </a:r>
          </a:p>
        </p:txBody>
      </p:sp>
      <p:sp>
        <p:nvSpPr>
          <p:cNvPr id="17" name="Round Single Corner Rectangle 16">
            <a:extLst>
              <a:ext uri="{FF2B5EF4-FFF2-40B4-BE49-F238E27FC236}">
                <a16:creationId xmlns:a16="http://schemas.microsoft.com/office/drawing/2014/main" id="{A7535E20-6C14-9E4E-A795-24BF31C5E7E2}"/>
              </a:ext>
            </a:extLst>
          </p:cNvPr>
          <p:cNvSpPr/>
          <p:nvPr userDrawn="1"/>
        </p:nvSpPr>
        <p:spPr>
          <a:xfrm flipH="1">
            <a:off x="6612673" y="5642518"/>
            <a:ext cx="5579327" cy="1217708"/>
          </a:xfrm>
          <a:prstGeom prst="round1Rect">
            <a:avLst>
              <a:gd name="adj" fmla="val 3315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grpSp>
        <p:nvGrpSpPr>
          <p:cNvPr id="20" name="Group 19">
            <a:extLst>
              <a:ext uri="{FF2B5EF4-FFF2-40B4-BE49-F238E27FC236}">
                <a16:creationId xmlns:a16="http://schemas.microsoft.com/office/drawing/2014/main" id="{5B3D3E15-D98D-BF44-8601-297A25D16A9E}"/>
              </a:ext>
            </a:extLst>
          </p:cNvPr>
          <p:cNvGrpSpPr/>
          <p:nvPr userDrawn="1"/>
        </p:nvGrpSpPr>
        <p:grpSpPr>
          <a:xfrm>
            <a:off x="7080143" y="5871713"/>
            <a:ext cx="4452334" cy="717418"/>
            <a:chOff x="7080143" y="5871713"/>
            <a:chExt cx="4452334" cy="717418"/>
          </a:xfrm>
        </p:grpSpPr>
        <p:pic>
          <p:nvPicPr>
            <p:cNvPr id="21" name="Picture 20">
              <a:extLst>
                <a:ext uri="{FF2B5EF4-FFF2-40B4-BE49-F238E27FC236}">
                  <a16:creationId xmlns:a16="http://schemas.microsoft.com/office/drawing/2014/main" id="{8CD4CE17-6993-4C45-86B4-9EB72FB41A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80143" y="5911996"/>
              <a:ext cx="2121689" cy="677135"/>
            </a:xfrm>
            <a:prstGeom prst="rect">
              <a:avLst/>
            </a:prstGeom>
          </p:spPr>
        </p:pic>
        <p:pic>
          <p:nvPicPr>
            <p:cNvPr id="22" name="Picture 21">
              <a:extLst>
                <a:ext uri="{FF2B5EF4-FFF2-40B4-BE49-F238E27FC236}">
                  <a16:creationId xmlns:a16="http://schemas.microsoft.com/office/drawing/2014/main" id="{11035A2F-C7FC-DA43-8223-EFBC01BC79B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611585" y="5871713"/>
              <a:ext cx="1920892" cy="693191"/>
            </a:xfrm>
            <a:prstGeom prst="rect">
              <a:avLst/>
            </a:prstGeom>
          </p:spPr>
        </p:pic>
      </p:grpSp>
    </p:spTree>
    <p:extLst>
      <p:ext uri="{BB962C8B-B14F-4D97-AF65-F5344CB8AC3E}">
        <p14:creationId xmlns:p14="http://schemas.microsoft.com/office/powerpoint/2010/main" val="660222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6D150368-A115-1049-B188-B390A8222CEB}"/>
              </a:ext>
            </a:extLst>
          </p:cNvPr>
          <p:cNvPicPr>
            <a:picLocks noChangeAspect="1"/>
          </p:cNvPicPr>
          <p:nvPr userDrawn="1"/>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a:xfrm>
            <a:off x="0" y="-1"/>
            <a:ext cx="12191999" cy="6857999"/>
          </a:xfrm>
          <a:prstGeom prst="rect">
            <a:avLst/>
          </a:prstGeom>
        </p:spPr>
      </p:pic>
      <p:sp>
        <p:nvSpPr>
          <p:cNvPr id="18" name="Rectangle 17">
            <a:extLst>
              <a:ext uri="{FF2B5EF4-FFF2-40B4-BE49-F238E27FC236}">
                <a16:creationId xmlns:a16="http://schemas.microsoft.com/office/drawing/2014/main" id="{DD5945A5-EEBA-4E4D-984F-2FFF4BB4EE25}"/>
              </a:ext>
            </a:extLst>
          </p:cNvPr>
          <p:cNvSpPr/>
          <p:nvPr userDrawn="1"/>
        </p:nvSpPr>
        <p:spPr>
          <a:xfrm>
            <a:off x="0" y="0"/>
            <a:ext cx="11750936" cy="6857999"/>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pic>
        <p:nvPicPr>
          <p:cNvPr id="14" name="Picture 13">
            <a:extLst>
              <a:ext uri="{FF2B5EF4-FFF2-40B4-BE49-F238E27FC236}">
                <a16:creationId xmlns:a16="http://schemas.microsoft.com/office/drawing/2014/main" id="{5758092F-C0E2-2144-B27E-2431EE38AA8E}"/>
              </a:ext>
            </a:extLst>
          </p:cNvPr>
          <p:cNvPicPr>
            <a:picLocks noChangeAspect="1"/>
          </p:cNvPicPr>
          <p:nvPr userDrawn="1"/>
        </p:nvPicPr>
        <p:blipFill>
          <a:blip r:embed="rId3" cstate="email">
            <a:alphaModFix amt="20000"/>
            <a:extLst>
              <a:ext uri="{28A0092B-C50C-407E-A947-70E740481C1C}">
                <a14:useLocalDpi xmlns:a14="http://schemas.microsoft.com/office/drawing/2010/main"/>
              </a:ext>
            </a:extLst>
          </a:blip>
          <a:stretch>
            <a:fillRect/>
          </a:stretch>
        </p:blipFill>
        <p:spPr>
          <a:xfrm>
            <a:off x="-493480" y="1529337"/>
            <a:ext cx="4330236" cy="5680147"/>
          </a:xfrm>
          <a:prstGeom prst="rect">
            <a:avLst/>
          </a:prstGeom>
        </p:spPr>
      </p:pic>
      <p:cxnSp>
        <p:nvCxnSpPr>
          <p:cNvPr id="11" name="Straight Connector 10">
            <a:extLst>
              <a:ext uri="{FF2B5EF4-FFF2-40B4-BE49-F238E27FC236}">
                <a16:creationId xmlns:a16="http://schemas.microsoft.com/office/drawing/2014/main" id="{94867E92-5BD0-B148-8551-13AA8873FB7F}"/>
              </a:ext>
            </a:extLst>
          </p:cNvPr>
          <p:cNvCxnSpPr>
            <a:cxnSpLocks/>
          </p:cNvCxnSpPr>
          <p:nvPr userDrawn="1"/>
        </p:nvCxnSpPr>
        <p:spPr>
          <a:xfrm>
            <a:off x="1671638" y="3644526"/>
            <a:ext cx="5616100" cy="0"/>
          </a:xfrm>
          <a:prstGeom prst="line">
            <a:avLst/>
          </a:prstGeom>
          <a:ln w="50800" cap="rnd">
            <a:solidFill>
              <a:schemeClr val="accent5">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5C43B9A-BACD-414F-89B8-F68BA69F412E}"/>
              </a:ext>
            </a:extLst>
          </p:cNvPr>
          <p:cNvSpPr>
            <a:spLocks noGrp="1"/>
          </p:cNvSpPr>
          <p:nvPr>
            <p:ph type="body" sz="quarter" idx="10" hasCustomPrompt="1"/>
          </p:nvPr>
        </p:nvSpPr>
        <p:spPr>
          <a:xfrm>
            <a:off x="1671638" y="596772"/>
            <a:ext cx="8620125" cy="1363663"/>
          </a:xfrm>
        </p:spPr>
        <p:txBody>
          <a:bodyPr anchor="b" anchorCtr="0">
            <a:normAutofit/>
          </a:bodyPr>
          <a:lstStyle>
            <a:lvl1pPr marL="0" indent="0">
              <a:buNone/>
              <a:defRPr sz="5400" b="0" i="0" spc="100" baseline="0">
                <a:solidFill>
                  <a:schemeClr val="bg1"/>
                </a:solidFill>
                <a:latin typeface="Arial Narrow" panose="020B0604020202020204" pitchFamily="34" charset="0"/>
                <a:ea typeface="Roboto Condensed" panose="02000000000000000000" pitchFamily="2" charset="0"/>
                <a:cs typeface="Arial Narrow" panose="020B0604020202020204" pitchFamily="34" charset="0"/>
              </a:defRPr>
            </a:lvl1pPr>
          </a:lstStyle>
          <a:p>
            <a:pPr lvl="0"/>
            <a:r>
              <a:rPr lang="en-US"/>
              <a:t>Presentation Title</a:t>
            </a:r>
          </a:p>
        </p:txBody>
      </p:sp>
      <p:sp>
        <p:nvSpPr>
          <p:cNvPr id="12" name="Text Placeholder 2">
            <a:extLst>
              <a:ext uri="{FF2B5EF4-FFF2-40B4-BE49-F238E27FC236}">
                <a16:creationId xmlns:a16="http://schemas.microsoft.com/office/drawing/2014/main" id="{330FA121-C4E3-1341-9BB2-C839E2A86EED}"/>
              </a:ext>
            </a:extLst>
          </p:cNvPr>
          <p:cNvSpPr>
            <a:spLocks noGrp="1"/>
          </p:cNvSpPr>
          <p:nvPr>
            <p:ph type="body" sz="quarter" idx="11" hasCustomPrompt="1"/>
          </p:nvPr>
        </p:nvSpPr>
        <p:spPr>
          <a:xfrm>
            <a:off x="1671638" y="2049054"/>
            <a:ext cx="8620125" cy="1426415"/>
          </a:xfrm>
        </p:spPr>
        <p:txBody>
          <a:bodyPr anchor="t" anchorCtr="0">
            <a:normAutofit/>
          </a:bodyPr>
          <a:lstStyle>
            <a:lvl1pPr marL="0" indent="0">
              <a:buNone/>
              <a:defRPr sz="25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This is the Sub-Title of My Presentation it is a Bit Longer than the Previous One</a:t>
            </a:r>
          </a:p>
        </p:txBody>
      </p:sp>
      <p:sp>
        <p:nvSpPr>
          <p:cNvPr id="13" name="Text Placeholder 2">
            <a:extLst>
              <a:ext uri="{FF2B5EF4-FFF2-40B4-BE49-F238E27FC236}">
                <a16:creationId xmlns:a16="http://schemas.microsoft.com/office/drawing/2014/main" id="{2A3896E9-BDEC-EF4F-A0CD-DEE6E9798B72}"/>
              </a:ext>
            </a:extLst>
          </p:cNvPr>
          <p:cNvSpPr>
            <a:spLocks noGrp="1"/>
          </p:cNvSpPr>
          <p:nvPr>
            <p:ph type="body" sz="quarter" idx="12" hasCustomPrompt="1"/>
          </p:nvPr>
        </p:nvSpPr>
        <p:spPr>
          <a:xfrm>
            <a:off x="1671638" y="3752349"/>
            <a:ext cx="8620125" cy="421035"/>
          </a:xfrm>
        </p:spPr>
        <p:txBody>
          <a:bodyPr anchor="t" anchorCtr="0">
            <a:normAutofit/>
          </a:bodyPr>
          <a:lstStyle>
            <a:lvl1pPr marL="0" indent="0">
              <a:buNone/>
              <a:defRPr sz="16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Laura Ingalls Wilder, Population Reference Bureau</a:t>
            </a:r>
          </a:p>
        </p:txBody>
      </p:sp>
      <p:sp>
        <p:nvSpPr>
          <p:cNvPr id="16" name="Text Placeholder 2">
            <a:extLst>
              <a:ext uri="{FF2B5EF4-FFF2-40B4-BE49-F238E27FC236}">
                <a16:creationId xmlns:a16="http://schemas.microsoft.com/office/drawing/2014/main" id="{7E08F423-498C-3246-BC4C-D73686AAECB0}"/>
              </a:ext>
            </a:extLst>
          </p:cNvPr>
          <p:cNvSpPr>
            <a:spLocks noGrp="1"/>
          </p:cNvSpPr>
          <p:nvPr>
            <p:ph type="body" sz="quarter" idx="13" hasCustomPrompt="1"/>
          </p:nvPr>
        </p:nvSpPr>
        <p:spPr>
          <a:xfrm>
            <a:off x="1671638" y="4236443"/>
            <a:ext cx="8620125" cy="421035"/>
          </a:xfrm>
        </p:spPr>
        <p:txBody>
          <a:bodyPr anchor="t" anchorCtr="0">
            <a:normAutofit/>
          </a:bodyPr>
          <a:lstStyle>
            <a:lvl1pPr marL="0" indent="0">
              <a:buNone/>
              <a:defRPr sz="14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EVENT NAME | DATE</a:t>
            </a:r>
          </a:p>
        </p:txBody>
      </p:sp>
      <p:sp>
        <p:nvSpPr>
          <p:cNvPr id="19" name="Round Single Corner Rectangle 18">
            <a:extLst>
              <a:ext uri="{FF2B5EF4-FFF2-40B4-BE49-F238E27FC236}">
                <a16:creationId xmlns:a16="http://schemas.microsoft.com/office/drawing/2014/main" id="{082DFE9A-FCFB-9F4A-8E90-FA78D59CC5C3}"/>
              </a:ext>
            </a:extLst>
          </p:cNvPr>
          <p:cNvSpPr/>
          <p:nvPr userDrawn="1"/>
        </p:nvSpPr>
        <p:spPr>
          <a:xfrm flipH="1">
            <a:off x="6612673" y="5642518"/>
            <a:ext cx="5579327" cy="1217708"/>
          </a:xfrm>
          <a:prstGeom prst="round1Rect">
            <a:avLst>
              <a:gd name="adj" fmla="val 3315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grpSp>
        <p:nvGrpSpPr>
          <p:cNvPr id="20" name="Group 19">
            <a:extLst>
              <a:ext uri="{FF2B5EF4-FFF2-40B4-BE49-F238E27FC236}">
                <a16:creationId xmlns:a16="http://schemas.microsoft.com/office/drawing/2014/main" id="{57CD25CE-A31C-7E48-99CF-B44B85EFCE88}"/>
              </a:ext>
            </a:extLst>
          </p:cNvPr>
          <p:cNvGrpSpPr/>
          <p:nvPr userDrawn="1"/>
        </p:nvGrpSpPr>
        <p:grpSpPr>
          <a:xfrm>
            <a:off x="7080143" y="5871713"/>
            <a:ext cx="4452334" cy="717418"/>
            <a:chOff x="7080143" y="5871713"/>
            <a:chExt cx="4452334" cy="717418"/>
          </a:xfrm>
        </p:grpSpPr>
        <p:pic>
          <p:nvPicPr>
            <p:cNvPr id="21" name="Picture 20">
              <a:extLst>
                <a:ext uri="{FF2B5EF4-FFF2-40B4-BE49-F238E27FC236}">
                  <a16:creationId xmlns:a16="http://schemas.microsoft.com/office/drawing/2014/main" id="{00E15BC2-3F0E-8D47-861D-B19FEAC9B0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80143" y="5911996"/>
              <a:ext cx="2121689" cy="677135"/>
            </a:xfrm>
            <a:prstGeom prst="rect">
              <a:avLst/>
            </a:prstGeom>
          </p:spPr>
        </p:pic>
        <p:pic>
          <p:nvPicPr>
            <p:cNvPr id="22" name="Picture 21">
              <a:extLst>
                <a:ext uri="{FF2B5EF4-FFF2-40B4-BE49-F238E27FC236}">
                  <a16:creationId xmlns:a16="http://schemas.microsoft.com/office/drawing/2014/main" id="{A2C44D1E-A5A4-7D4B-8B34-1A418F9A8B0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611585" y="5871713"/>
              <a:ext cx="1920892" cy="693191"/>
            </a:xfrm>
            <a:prstGeom prst="rect">
              <a:avLst/>
            </a:prstGeom>
          </p:spPr>
        </p:pic>
      </p:grpSp>
    </p:spTree>
    <p:extLst>
      <p:ext uri="{BB962C8B-B14F-4D97-AF65-F5344CB8AC3E}">
        <p14:creationId xmlns:p14="http://schemas.microsoft.com/office/powerpoint/2010/main" val="3148049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A335CB2-9FE6-1148-B66B-5BF4EE4173D5}"/>
              </a:ext>
            </a:extLst>
          </p:cNvPr>
          <p:cNvPicPr>
            <a:picLocks noChangeAspect="1"/>
          </p:cNvPicPr>
          <p:nvPr userDrawn="1"/>
        </p:nvPicPr>
        <p:blipFill>
          <a:blip r:embed="rId2"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a:xfrm>
            <a:off x="1808528" y="-1"/>
            <a:ext cx="10383472" cy="6915555"/>
          </a:xfrm>
          <a:prstGeom prst="rect">
            <a:avLst/>
          </a:prstGeom>
        </p:spPr>
      </p:pic>
      <p:sp>
        <p:nvSpPr>
          <p:cNvPr id="18" name="Rectangle 17">
            <a:extLst>
              <a:ext uri="{FF2B5EF4-FFF2-40B4-BE49-F238E27FC236}">
                <a16:creationId xmlns:a16="http://schemas.microsoft.com/office/drawing/2014/main" id="{DD5945A5-EEBA-4E4D-984F-2FFF4BB4EE25}"/>
              </a:ext>
            </a:extLst>
          </p:cNvPr>
          <p:cNvSpPr/>
          <p:nvPr userDrawn="1"/>
        </p:nvSpPr>
        <p:spPr>
          <a:xfrm>
            <a:off x="0" y="0"/>
            <a:ext cx="11750936" cy="6857999"/>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pic>
        <p:nvPicPr>
          <p:cNvPr id="14" name="Picture 13">
            <a:extLst>
              <a:ext uri="{FF2B5EF4-FFF2-40B4-BE49-F238E27FC236}">
                <a16:creationId xmlns:a16="http://schemas.microsoft.com/office/drawing/2014/main" id="{5758092F-C0E2-2144-B27E-2431EE38AA8E}"/>
              </a:ext>
            </a:extLst>
          </p:cNvPr>
          <p:cNvPicPr>
            <a:picLocks noChangeAspect="1"/>
          </p:cNvPicPr>
          <p:nvPr userDrawn="1"/>
        </p:nvPicPr>
        <p:blipFill>
          <a:blip r:embed="rId3" cstate="email">
            <a:alphaModFix amt="20000"/>
            <a:extLst>
              <a:ext uri="{28A0092B-C50C-407E-A947-70E740481C1C}">
                <a14:useLocalDpi xmlns:a14="http://schemas.microsoft.com/office/drawing/2010/main"/>
              </a:ext>
            </a:extLst>
          </a:blip>
          <a:stretch>
            <a:fillRect/>
          </a:stretch>
        </p:blipFill>
        <p:spPr>
          <a:xfrm>
            <a:off x="-493480" y="1529337"/>
            <a:ext cx="4330236" cy="5680147"/>
          </a:xfrm>
          <a:prstGeom prst="rect">
            <a:avLst/>
          </a:prstGeom>
        </p:spPr>
      </p:pic>
      <p:cxnSp>
        <p:nvCxnSpPr>
          <p:cNvPr id="11" name="Straight Connector 10">
            <a:extLst>
              <a:ext uri="{FF2B5EF4-FFF2-40B4-BE49-F238E27FC236}">
                <a16:creationId xmlns:a16="http://schemas.microsoft.com/office/drawing/2014/main" id="{94867E92-5BD0-B148-8551-13AA8873FB7F}"/>
              </a:ext>
            </a:extLst>
          </p:cNvPr>
          <p:cNvCxnSpPr>
            <a:cxnSpLocks/>
          </p:cNvCxnSpPr>
          <p:nvPr userDrawn="1"/>
        </p:nvCxnSpPr>
        <p:spPr>
          <a:xfrm>
            <a:off x="1671638" y="3644526"/>
            <a:ext cx="5616100" cy="0"/>
          </a:xfrm>
          <a:prstGeom prst="line">
            <a:avLst/>
          </a:prstGeom>
          <a:ln w="50800" cap="rnd">
            <a:solidFill>
              <a:schemeClr val="accent5">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5C43B9A-BACD-414F-89B8-F68BA69F412E}"/>
              </a:ext>
            </a:extLst>
          </p:cNvPr>
          <p:cNvSpPr>
            <a:spLocks noGrp="1"/>
          </p:cNvSpPr>
          <p:nvPr>
            <p:ph type="body" sz="quarter" idx="10" hasCustomPrompt="1"/>
          </p:nvPr>
        </p:nvSpPr>
        <p:spPr>
          <a:xfrm>
            <a:off x="1671638" y="596772"/>
            <a:ext cx="8620125" cy="1363663"/>
          </a:xfrm>
        </p:spPr>
        <p:txBody>
          <a:bodyPr anchor="b" anchorCtr="0">
            <a:normAutofit/>
          </a:bodyPr>
          <a:lstStyle>
            <a:lvl1pPr marL="0" indent="0">
              <a:buNone/>
              <a:defRPr sz="5400" b="0" i="0" spc="100" baseline="0">
                <a:solidFill>
                  <a:schemeClr val="bg1"/>
                </a:solidFill>
                <a:latin typeface="Arial Narrow" panose="020B0604020202020204" pitchFamily="34" charset="0"/>
                <a:ea typeface="Roboto Condensed" panose="02000000000000000000" pitchFamily="2" charset="0"/>
                <a:cs typeface="Arial Narrow" panose="020B0604020202020204" pitchFamily="34" charset="0"/>
              </a:defRPr>
            </a:lvl1pPr>
          </a:lstStyle>
          <a:p>
            <a:pPr lvl="0"/>
            <a:r>
              <a:rPr lang="en-US"/>
              <a:t>Presentation Title</a:t>
            </a:r>
          </a:p>
        </p:txBody>
      </p:sp>
      <p:sp>
        <p:nvSpPr>
          <p:cNvPr id="12" name="Text Placeholder 2">
            <a:extLst>
              <a:ext uri="{FF2B5EF4-FFF2-40B4-BE49-F238E27FC236}">
                <a16:creationId xmlns:a16="http://schemas.microsoft.com/office/drawing/2014/main" id="{330FA121-C4E3-1341-9BB2-C839E2A86EED}"/>
              </a:ext>
            </a:extLst>
          </p:cNvPr>
          <p:cNvSpPr>
            <a:spLocks noGrp="1"/>
          </p:cNvSpPr>
          <p:nvPr>
            <p:ph type="body" sz="quarter" idx="11" hasCustomPrompt="1"/>
          </p:nvPr>
        </p:nvSpPr>
        <p:spPr>
          <a:xfrm>
            <a:off x="1671638" y="2049054"/>
            <a:ext cx="8620125" cy="1426415"/>
          </a:xfrm>
        </p:spPr>
        <p:txBody>
          <a:bodyPr anchor="t" anchorCtr="0">
            <a:normAutofit/>
          </a:bodyPr>
          <a:lstStyle>
            <a:lvl1pPr marL="0" indent="0">
              <a:buNone/>
              <a:defRPr sz="25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This is the Sub-Title of My Presentation it is a Bit Longer than the Previous One</a:t>
            </a:r>
          </a:p>
        </p:txBody>
      </p:sp>
      <p:sp>
        <p:nvSpPr>
          <p:cNvPr id="13" name="Text Placeholder 2">
            <a:extLst>
              <a:ext uri="{FF2B5EF4-FFF2-40B4-BE49-F238E27FC236}">
                <a16:creationId xmlns:a16="http://schemas.microsoft.com/office/drawing/2014/main" id="{2A3896E9-BDEC-EF4F-A0CD-DEE6E9798B72}"/>
              </a:ext>
            </a:extLst>
          </p:cNvPr>
          <p:cNvSpPr>
            <a:spLocks noGrp="1"/>
          </p:cNvSpPr>
          <p:nvPr>
            <p:ph type="body" sz="quarter" idx="12" hasCustomPrompt="1"/>
          </p:nvPr>
        </p:nvSpPr>
        <p:spPr>
          <a:xfrm>
            <a:off x="1671638" y="3752349"/>
            <a:ext cx="8620125" cy="421035"/>
          </a:xfrm>
        </p:spPr>
        <p:txBody>
          <a:bodyPr anchor="t" anchorCtr="0">
            <a:normAutofit/>
          </a:bodyPr>
          <a:lstStyle>
            <a:lvl1pPr marL="0" indent="0">
              <a:buNone/>
              <a:defRPr sz="16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Laura Ingalls Wilder, Population Reference Bureau</a:t>
            </a:r>
          </a:p>
        </p:txBody>
      </p:sp>
      <p:sp>
        <p:nvSpPr>
          <p:cNvPr id="16" name="Text Placeholder 2">
            <a:extLst>
              <a:ext uri="{FF2B5EF4-FFF2-40B4-BE49-F238E27FC236}">
                <a16:creationId xmlns:a16="http://schemas.microsoft.com/office/drawing/2014/main" id="{7E08F423-498C-3246-BC4C-D73686AAECB0}"/>
              </a:ext>
            </a:extLst>
          </p:cNvPr>
          <p:cNvSpPr>
            <a:spLocks noGrp="1"/>
          </p:cNvSpPr>
          <p:nvPr>
            <p:ph type="body" sz="quarter" idx="13" hasCustomPrompt="1"/>
          </p:nvPr>
        </p:nvSpPr>
        <p:spPr>
          <a:xfrm>
            <a:off x="1671638" y="4236443"/>
            <a:ext cx="8620125" cy="421035"/>
          </a:xfrm>
        </p:spPr>
        <p:txBody>
          <a:bodyPr anchor="t" anchorCtr="0">
            <a:normAutofit/>
          </a:bodyPr>
          <a:lstStyle>
            <a:lvl1pPr marL="0" indent="0">
              <a:buNone/>
              <a:defRPr sz="14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EVENT NAME | DATE</a:t>
            </a:r>
          </a:p>
        </p:txBody>
      </p:sp>
      <p:sp>
        <p:nvSpPr>
          <p:cNvPr id="19" name="Round Single Corner Rectangle 18">
            <a:extLst>
              <a:ext uri="{FF2B5EF4-FFF2-40B4-BE49-F238E27FC236}">
                <a16:creationId xmlns:a16="http://schemas.microsoft.com/office/drawing/2014/main" id="{082DFE9A-FCFB-9F4A-8E90-FA78D59CC5C3}"/>
              </a:ext>
            </a:extLst>
          </p:cNvPr>
          <p:cNvSpPr/>
          <p:nvPr userDrawn="1"/>
        </p:nvSpPr>
        <p:spPr>
          <a:xfrm flipH="1">
            <a:off x="6612673" y="5642518"/>
            <a:ext cx="5579327" cy="1217708"/>
          </a:xfrm>
          <a:prstGeom prst="round1Rect">
            <a:avLst>
              <a:gd name="adj" fmla="val 3315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grpSp>
        <p:nvGrpSpPr>
          <p:cNvPr id="20" name="Group 19">
            <a:extLst>
              <a:ext uri="{FF2B5EF4-FFF2-40B4-BE49-F238E27FC236}">
                <a16:creationId xmlns:a16="http://schemas.microsoft.com/office/drawing/2014/main" id="{57CD25CE-A31C-7E48-99CF-B44B85EFCE88}"/>
              </a:ext>
            </a:extLst>
          </p:cNvPr>
          <p:cNvGrpSpPr/>
          <p:nvPr userDrawn="1"/>
        </p:nvGrpSpPr>
        <p:grpSpPr>
          <a:xfrm>
            <a:off x="7080143" y="5871713"/>
            <a:ext cx="4452334" cy="717418"/>
            <a:chOff x="7080143" y="5871713"/>
            <a:chExt cx="4452334" cy="717418"/>
          </a:xfrm>
        </p:grpSpPr>
        <p:pic>
          <p:nvPicPr>
            <p:cNvPr id="21" name="Picture 20">
              <a:extLst>
                <a:ext uri="{FF2B5EF4-FFF2-40B4-BE49-F238E27FC236}">
                  <a16:creationId xmlns:a16="http://schemas.microsoft.com/office/drawing/2014/main" id="{00E15BC2-3F0E-8D47-861D-B19FEAC9B0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80143" y="5911996"/>
              <a:ext cx="2121689" cy="677135"/>
            </a:xfrm>
            <a:prstGeom prst="rect">
              <a:avLst/>
            </a:prstGeom>
          </p:spPr>
        </p:pic>
        <p:pic>
          <p:nvPicPr>
            <p:cNvPr id="22" name="Picture 21">
              <a:extLst>
                <a:ext uri="{FF2B5EF4-FFF2-40B4-BE49-F238E27FC236}">
                  <a16:creationId xmlns:a16="http://schemas.microsoft.com/office/drawing/2014/main" id="{A2C44D1E-A5A4-7D4B-8B34-1A418F9A8B0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611585" y="5871713"/>
              <a:ext cx="1920892" cy="693191"/>
            </a:xfrm>
            <a:prstGeom prst="rect">
              <a:avLst/>
            </a:prstGeom>
          </p:spPr>
        </p:pic>
      </p:grpSp>
    </p:spTree>
    <p:extLst>
      <p:ext uri="{BB962C8B-B14F-4D97-AF65-F5344CB8AC3E}">
        <p14:creationId xmlns:p14="http://schemas.microsoft.com/office/powerpoint/2010/main" val="802157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6D150368-A115-1049-B188-B390A8222CEB}"/>
              </a:ext>
            </a:extLst>
          </p:cNvPr>
          <p:cNvPicPr>
            <a:picLocks noChangeAspect="1"/>
          </p:cNvPicPr>
          <p:nvPr userDrawn="1"/>
        </p:nvPicPr>
        <p:blipFill>
          <a:blip r:embed="rId2">
            <a:duotone>
              <a:prstClr val="black"/>
              <a:schemeClr val="accent5">
                <a:tint val="45000"/>
                <a:satMod val="400000"/>
              </a:schemeClr>
            </a:duotone>
          </a:blip>
          <a:srcRect/>
          <a:stretch/>
        </p:blipFill>
        <p:spPr>
          <a:xfrm>
            <a:off x="1867452" y="-1"/>
            <a:ext cx="10312780" cy="6857999"/>
          </a:xfrm>
          <a:prstGeom prst="rect">
            <a:avLst/>
          </a:prstGeom>
        </p:spPr>
      </p:pic>
      <p:sp>
        <p:nvSpPr>
          <p:cNvPr id="18" name="Rectangle 17">
            <a:extLst>
              <a:ext uri="{FF2B5EF4-FFF2-40B4-BE49-F238E27FC236}">
                <a16:creationId xmlns:a16="http://schemas.microsoft.com/office/drawing/2014/main" id="{DD5945A5-EEBA-4E4D-984F-2FFF4BB4EE25}"/>
              </a:ext>
            </a:extLst>
          </p:cNvPr>
          <p:cNvSpPr/>
          <p:nvPr userDrawn="1"/>
        </p:nvSpPr>
        <p:spPr>
          <a:xfrm>
            <a:off x="0" y="0"/>
            <a:ext cx="11750936" cy="6857999"/>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pic>
        <p:nvPicPr>
          <p:cNvPr id="14" name="Picture 13">
            <a:extLst>
              <a:ext uri="{FF2B5EF4-FFF2-40B4-BE49-F238E27FC236}">
                <a16:creationId xmlns:a16="http://schemas.microsoft.com/office/drawing/2014/main" id="{5758092F-C0E2-2144-B27E-2431EE38AA8E}"/>
              </a:ext>
            </a:extLst>
          </p:cNvPr>
          <p:cNvPicPr>
            <a:picLocks noChangeAspect="1"/>
          </p:cNvPicPr>
          <p:nvPr userDrawn="1"/>
        </p:nvPicPr>
        <p:blipFill>
          <a:blip r:embed="rId3" cstate="email">
            <a:alphaModFix amt="20000"/>
            <a:extLst>
              <a:ext uri="{28A0092B-C50C-407E-A947-70E740481C1C}">
                <a14:useLocalDpi xmlns:a14="http://schemas.microsoft.com/office/drawing/2010/main"/>
              </a:ext>
            </a:extLst>
          </a:blip>
          <a:stretch>
            <a:fillRect/>
          </a:stretch>
        </p:blipFill>
        <p:spPr>
          <a:xfrm>
            <a:off x="-493480" y="1529337"/>
            <a:ext cx="4330236" cy="5680147"/>
          </a:xfrm>
          <a:prstGeom prst="rect">
            <a:avLst/>
          </a:prstGeom>
        </p:spPr>
      </p:pic>
      <p:cxnSp>
        <p:nvCxnSpPr>
          <p:cNvPr id="11" name="Straight Connector 10">
            <a:extLst>
              <a:ext uri="{FF2B5EF4-FFF2-40B4-BE49-F238E27FC236}">
                <a16:creationId xmlns:a16="http://schemas.microsoft.com/office/drawing/2014/main" id="{94867E92-5BD0-B148-8551-13AA8873FB7F}"/>
              </a:ext>
            </a:extLst>
          </p:cNvPr>
          <p:cNvCxnSpPr>
            <a:cxnSpLocks/>
          </p:cNvCxnSpPr>
          <p:nvPr userDrawn="1"/>
        </p:nvCxnSpPr>
        <p:spPr>
          <a:xfrm>
            <a:off x="1671638" y="3644526"/>
            <a:ext cx="5616100" cy="0"/>
          </a:xfrm>
          <a:prstGeom prst="line">
            <a:avLst/>
          </a:prstGeom>
          <a:ln w="50800" cap="rnd">
            <a:solidFill>
              <a:schemeClr val="accent5">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5C43B9A-BACD-414F-89B8-F68BA69F412E}"/>
              </a:ext>
            </a:extLst>
          </p:cNvPr>
          <p:cNvSpPr>
            <a:spLocks noGrp="1"/>
          </p:cNvSpPr>
          <p:nvPr>
            <p:ph type="body" sz="quarter" idx="10" hasCustomPrompt="1"/>
          </p:nvPr>
        </p:nvSpPr>
        <p:spPr>
          <a:xfrm>
            <a:off x="1671638" y="596772"/>
            <a:ext cx="8620125" cy="1363663"/>
          </a:xfrm>
        </p:spPr>
        <p:txBody>
          <a:bodyPr anchor="b" anchorCtr="0">
            <a:normAutofit/>
          </a:bodyPr>
          <a:lstStyle>
            <a:lvl1pPr marL="0" indent="0">
              <a:buNone/>
              <a:defRPr sz="5400" b="0" i="0" spc="100" baseline="0">
                <a:solidFill>
                  <a:schemeClr val="bg1"/>
                </a:solidFill>
                <a:latin typeface="Arial Narrow" panose="020B0604020202020204" pitchFamily="34" charset="0"/>
                <a:ea typeface="Roboto Condensed" panose="02000000000000000000" pitchFamily="2" charset="0"/>
                <a:cs typeface="Arial Narrow" panose="020B0604020202020204" pitchFamily="34" charset="0"/>
              </a:defRPr>
            </a:lvl1pPr>
          </a:lstStyle>
          <a:p>
            <a:pPr lvl="0"/>
            <a:r>
              <a:rPr lang="en-US"/>
              <a:t>Presentation Title</a:t>
            </a:r>
          </a:p>
        </p:txBody>
      </p:sp>
      <p:sp>
        <p:nvSpPr>
          <p:cNvPr id="12" name="Text Placeholder 2">
            <a:extLst>
              <a:ext uri="{FF2B5EF4-FFF2-40B4-BE49-F238E27FC236}">
                <a16:creationId xmlns:a16="http://schemas.microsoft.com/office/drawing/2014/main" id="{330FA121-C4E3-1341-9BB2-C839E2A86EED}"/>
              </a:ext>
            </a:extLst>
          </p:cNvPr>
          <p:cNvSpPr>
            <a:spLocks noGrp="1"/>
          </p:cNvSpPr>
          <p:nvPr>
            <p:ph type="body" sz="quarter" idx="11" hasCustomPrompt="1"/>
          </p:nvPr>
        </p:nvSpPr>
        <p:spPr>
          <a:xfrm>
            <a:off x="1671638" y="2049054"/>
            <a:ext cx="8620125" cy="1426415"/>
          </a:xfrm>
        </p:spPr>
        <p:txBody>
          <a:bodyPr anchor="t" anchorCtr="0">
            <a:normAutofit/>
          </a:bodyPr>
          <a:lstStyle>
            <a:lvl1pPr marL="0" indent="0">
              <a:buNone/>
              <a:defRPr sz="25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This is the Sub-Title of My Presentation it is a Bit Longer than the Previous One</a:t>
            </a:r>
          </a:p>
        </p:txBody>
      </p:sp>
      <p:sp>
        <p:nvSpPr>
          <p:cNvPr id="13" name="Text Placeholder 2">
            <a:extLst>
              <a:ext uri="{FF2B5EF4-FFF2-40B4-BE49-F238E27FC236}">
                <a16:creationId xmlns:a16="http://schemas.microsoft.com/office/drawing/2014/main" id="{2A3896E9-BDEC-EF4F-A0CD-DEE6E9798B72}"/>
              </a:ext>
            </a:extLst>
          </p:cNvPr>
          <p:cNvSpPr>
            <a:spLocks noGrp="1"/>
          </p:cNvSpPr>
          <p:nvPr>
            <p:ph type="body" sz="quarter" idx="12" hasCustomPrompt="1"/>
          </p:nvPr>
        </p:nvSpPr>
        <p:spPr>
          <a:xfrm>
            <a:off x="1671638" y="3752349"/>
            <a:ext cx="8620125" cy="421035"/>
          </a:xfrm>
        </p:spPr>
        <p:txBody>
          <a:bodyPr anchor="t" anchorCtr="0">
            <a:normAutofit/>
          </a:bodyPr>
          <a:lstStyle>
            <a:lvl1pPr marL="0" indent="0">
              <a:buNone/>
              <a:defRPr sz="16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Laura Ingalls Wilder, Population Reference Bureau</a:t>
            </a:r>
          </a:p>
        </p:txBody>
      </p:sp>
      <p:sp>
        <p:nvSpPr>
          <p:cNvPr id="16" name="Text Placeholder 2">
            <a:extLst>
              <a:ext uri="{FF2B5EF4-FFF2-40B4-BE49-F238E27FC236}">
                <a16:creationId xmlns:a16="http://schemas.microsoft.com/office/drawing/2014/main" id="{7E08F423-498C-3246-BC4C-D73686AAECB0}"/>
              </a:ext>
            </a:extLst>
          </p:cNvPr>
          <p:cNvSpPr>
            <a:spLocks noGrp="1"/>
          </p:cNvSpPr>
          <p:nvPr>
            <p:ph type="body" sz="quarter" idx="13" hasCustomPrompt="1"/>
          </p:nvPr>
        </p:nvSpPr>
        <p:spPr>
          <a:xfrm>
            <a:off x="1671638" y="4236443"/>
            <a:ext cx="8620125" cy="421035"/>
          </a:xfrm>
        </p:spPr>
        <p:txBody>
          <a:bodyPr anchor="t" anchorCtr="0">
            <a:normAutofit/>
          </a:bodyPr>
          <a:lstStyle>
            <a:lvl1pPr marL="0" indent="0">
              <a:buNone/>
              <a:defRPr sz="14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EVENT NAME | DATE</a:t>
            </a:r>
          </a:p>
        </p:txBody>
      </p:sp>
      <p:sp>
        <p:nvSpPr>
          <p:cNvPr id="19" name="Round Single Corner Rectangle 18">
            <a:extLst>
              <a:ext uri="{FF2B5EF4-FFF2-40B4-BE49-F238E27FC236}">
                <a16:creationId xmlns:a16="http://schemas.microsoft.com/office/drawing/2014/main" id="{082DFE9A-FCFB-9F4A-8E90-FA78D59CC5C3}"/>
              </a:ext>
            </a:extLst>
          </p:cNvPr>
          <p:cNvSpPr/>
          <p:nvPr userDrawn="1"/>
        </p:nvSpPr>
        <p:spPr>
          <a:xfrm flipH="1">
            <a:off x="6612673" y="5642518"/>
            <a:ext cx="5579327" cy="1217708"/>
          </a:xfrm>
          <a:prstGeom prst="round1Rect">
            <a:avLst>
              <a:gd name="adj" fmla="val 3315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grpSp>
        <p:nvGrpSpPr>
          <p:cNvPr id="20" name="Group 19">
            <a:extLst>
              <a:ext uri="{FF2B5EF4-FFF2-40B4-BE49-F238E27FC236}">
                <a16:creationId xmlns:a16="http://schemas.microsoft.com/office/drawing/2014/main" id="{57CD25CE-A31C-7E48-99CF-B44B85EFCE88}"/>
              </a:ext>
            </a:extLst>
          </p:cNvPr>
          <p:cNvGrpSpPr/>
          <p:nvPr userDrawn="1"/>
        </p:nvGrpSpPr>
        <p:grpSpPr>
          <a:xfrm>
            <a:off x="7080143" y="5871713"/>
            <a:ext cx="4452334" cy="717418"/>
            <a:chOff x="7080143" y="5871713"/>
            <a:chExt cx="4452334" cy="717418"/>
          </a:xfrm>
        </p:grpSpPr>
        <p:pic>
          <p:nvPicPr>
            <p:cNvPr id="21" name="Picture 20">
              <a:extLst>
                <a:ext uri="{FF2B5EF4-FFF2-40B4-BE49-F238E27FC236}">
                  <a16:creationId xmlns:a16="http://schemas.microsoft.com/office/drawing/2014/main" id="{00E15BC2-3F0E-8D47-861D-B19FEAC9B0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80143" y="5911996"/>
              <a:ext cx="2121689" cy="677135"/>
            </a:xfrm>
            <a:prstGeom prst="rect">
              <a:avLst/>
            </a:prstGeom>
          </p:spPr>
        </p:pic>
        <p:pic>
          <p:nvPicPr>
            <p:cNvPr id="22" name="Picture 21">
              <a:extLst>
                <a:ext uri="{FF2B5EF4-FFF2-40B4-BE49-F238E27FC236}">
                  <a16:creationId xmlns:a16="http://schemas.microsoft.com/office/drawing/2014/main" id="{A2C44D1E-A5A4-7D4B-8B34-1A418F9A8B0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611585" y="5871713"/>
              <a:ext cx="1920892" cy="693191"/>
            </a:xfrm>
            <a:prstGeom prst="rect">
              <a:avLst/>
            </a:prstGeom>
          </p:spPr>
        </p:pic>
      </p:grpSp>
    </p:spTree>
    <p:extLst>
      <p:ext uri="{BB962C8B-B14F-4D97-AF65-F5344CB8AC3E}">
        <p14:creationId xmlns:p14="http://schemas.microsoft.com/office/powerpoint/2010/main" val="2117262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A4A22CB-9295-1B4F-8191-8F86102D5E3C}"/>
              </a:ext>
            </a:extLst>
          </p:cNvPr>
          <p:cNvPicPr>
            <a:picLocks noChangeAspect="1"/>
          </p:cNvPicPr>
          <p:nvPr userDrawn="1"/>
        </p:nvPicPr>
        <p:blipFill>
          <a:blip r:embed="rId2"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a:xfrm>
            <a:off x="1808528" y="-1"/>
            <a:ext cx="10383472" cy="6915555"/>
          </a:xfrm>
          <a:prstGeom prst="rect">
            <a:avLst/>
          </a:prstGeom>
        </p:spPr>
      </p:pic>
      <p:sp>
        <p:nvSpPr>
          <p:cNvPr id="18" name="Rectangle 17">
            <a:extLst>
              <a:ext uri="{FF2B5EF4-FFF2-40B4-BE49-F238E27FC236}">
                <a16:creationId xmlns:a16="http://schemas.microsoft.com/office/drawing/2014/main" id="{DD5945A5-EEBA-4E4D-984F-2FFF4BB4EE25}"/>
              </a:ext>
            </a:extLst>
          </p:cNvPr>
          <p:cNvSpPr/>
          <p:nvPr userDrawn="1"/>
        </p:nvSpPr>
        <p:spPr>
          <a:xfrm>
            <a:off x="0" y="0"/>
            <a:ext cx="11750936" cy="6857999"/>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pic>
        <p:nvPicPr>
          <p:cNvPr id="14" name="Picture 13">
            <a:extLst>
              <a:ext uri="{FF2B5EF4-FFF2-40B4-BE49-F238E27FC236}">
                <a16:creationId xmlns:a16="http://schemas.microsoft.com/office/drawing/2014/main" id="{5758092F-C0E2-2144-B27E-2431EE38AA8E}"/>
              </a:ext>
            </a:extLst>
          </p:cNvPr>
          <p:cNvPicPr>
            <a:picLocks noChangeAspect="1"/>
          </p:cNvPicPr>
          <p:nvPr userDrawn="1"/>
        </p:nvPicPr>
        <p:blipFill>
          <a:blip r:embed="rId3" cstate="email">
            <a:alphaModFix amt="20000"/>
            <a:extLst>
              <a:ext uri="{28A0092B-C50C-407E-A947-70E740481C1C}">
                <a14:useLocalDpi xmlns:a14="http://schemas.microsoft.com/office/drawing/2010/main"/>
              </a:ext>
            </a:extLst>
          </a:blip>
          <a:stretch>
            <a:fillRect/>
          </a:stretch>
        </p:blipFill>
        <p:spPr>
          <a:xfrm>
            <a:off x="-493480" y="1529337"/>
            <a:ext cx="4330236" cy="5680147"/>
          </a:xfrm>
          <a:prstGeom prst="rect">
            <a:avLst/>
          </a:prstGeom>
        </p:spPr>
      </p:pic>
      <p:cxnSp>
        <p:nvCxnSpPr>
          <p:cNvPr id="11" name="Straight Connector 10">
            <a:extLst>
              <a:ext uri="{FF2B5EF4-FFF2-40B4-BE49-F238E27FC236}">
                <a16:creationId xmlns:a16="http://schemas.microsoft.com/office/drawing/2014/main" id="{94867E92-5BD0-B148-8551-13AA8873FB7F}"/>
              </a:ext>
            </a:extLst>
          </p:cNvPr>
          <p:cNvCxnSpPr>
            <a:cxnSpLocks/>
          </p:cNvCxnSpPr>
          <p:nvPr userDrawn="1"/>
        </p:nvCxnSpPr>
        <p:spPr>
          <a:xfrm>
            <a:off x="1671638" y="3644526"/>
            <a:ext cx="5616100" cy="0"/>
          </a:xfrm>
          <a:prstGeom prst="line">
            <a:avLst/>
          </a:prstGeom>
          <a:ln w="50800" cap="rnd">
            <a:solidFill>
              <a:schemeClr val="accent5">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5C43B9A-BACD-414F-89B8-F68BA69F412E}"/>
              </a:ext>
            </a:extLst>
          </p:cNvPr>
          <p:cNvSpPr>
            <a:spLocks noGrp="1"/>
          </p:cNvSpPr>
          <p:nvPr>
            <p:ph type="body" sz="quarter" idx="10" hasCustomPrompt="1"/>
          </p:nvPr>
        </p:nvSpPr>
        <p:spPr>
          <a:xfrm>
            <a:off x="1671638" y="596772"/>
            <a:ext cx="8620125" cy="1363663"/>
          </a:xfrm>
        </p:spPr>
        <p:txBody>
          <a:bodyPr anchor="b" anchorCtr="0">
            <a:normAutofit/>
          </a:bodyPr>
          <a:lstStyle>
            <a:lvl1pPr marL="0" indent="0">
              <a:buNone/>
              <a:defRPr sz="5400" b="0" i="0" spc="100" baseline="0">
                <a:solidFill>
                  <a:schemeClr val="bg1"/>
                </a:solidFill>
                <a:latin typeface="Arial Narrow" panose="020B0604020202020204" pitchFamily="34" charset="0"/>
                <a:ea typeface="Roboto Condensed" panose="02000000000000000000" pitchFamily="2" charset="0"/>
                <a:cs typeface="Arial Narrow" panose="020B0604020202020204" pitchFamily="34" charset="0"/>
              </a:defRPr>
            </a:lvl1pPr>
          </a:lstStyle>
          <a:p>
            <a:pPr lvl="0"/>
            <a:r>
              <a:rPr lang="en-US"/>
              <a:t>Presentation Title</a:t>
            </a:r>
          </a:p>
        </p:txBody>
      </p:sp>
      <p:sp>
        <p:nvSpPr>
          <p:cNvPr id="12" name="Text Placeholder 2">
            <a:extLst>
              <a:ext uri="{FF2B5EF4-FFF2-40B4-BE49-F238E27FC236}">
                <a16:creationId xmlns:a16="http://schemas.microsoft.com/office/drawing/2014/main" id="{330FA121-C4E3-1341-9BB2-C839E2A86EED}"/>
              </a:ext>
            </a:extLst>
          </p:cNvPr>
          <p:cNvSpPr>
            <a:spLocks noGrp="1"/>
          </p:cNvSpPr>
          <p:nvPr>
            <p:ph type="body" sz="quarter" idx="11" hasCustomPrompt="1"/>
          </p:nvPr>
        </p:nvSpPr>
        <p:spPr>
          <a:xfrm>
            <a:off x="1671638" y="2049054"/>
            <a:ext cx="8620125" cy="1426415"/>
          </a:xfrm>
        </p:spPr>
        <p:txBody>
          <a:bodyPr anchor="t" anchorCtr="0">
            <a:normAutofit/>
          </a:bodyPr>
          <a:lstStyle>
            <a:lvl1pPr marL="0" indent="0">
              <a:buNone/>
              <a:defRPr sz="25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This is the Sub-Title of My Presentation it is a Bit Longer than the Previous One</a:t>
            </a:r>
          </a:p>
        </p:txBody>
      </p:sp>
      <p:sp>
        <p:nvSpPr>
          <p:cNvPr id="13" name="Text Placeholder 2">
            <a:extLst>
              <a:ext uri="{FF2B5EF4-FFF2-40B4-BE49-F238E27FC236}">
                <a16:creationId xmlns:a16="http://schemas.microsoft.com/office/drawing/2014/main" id="{2A3896E9-BDEC-EF4F-A0CD-DEE6E9798B72}"/>
              </a:ext>
            </a:extLst>
          </p:cNvPr>
          <p:cNvSpPr>
            <a:spLocks noGrp="1"/>
          </p:cNvSpPr>
          <p:nvPr>
            <p:ph type="body" sz="quarter" idx="12" hasCustomPrompt="1"/>
          </p:nvPr>
        </p:nvSpPr>
        <p:spPr>
          <a:xfrm>
            <a:off x="1671638" y="3752349"/>
            <a:ext cx="8620125" cy="421035"/>
          </a:xfrm>
        </p:spPr>
        <p:txBody>
          <a:bodyPr anchor="t" anchorCtr="0">
            <a:normAutofit/>
          </a:bodyPr>
          <a:lstStyle>
            <a:lvl1pPr marL="0" indent="0">
              <a:buNone/>
              <a:defRPr sz="16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Laura Ingalls Wilder, Population Reference Bureau</a:t>
            </a:r>
          </a:p>
        </p:txBody>
      </p:sp>
      <p:sp>
        <p:nvSpPr>
          <p:cNvPr id="16" name="Text Placeholder 2">
            <a:extLst>
              <a:ext uri="{FF2B5EF4-FFF2-40B4-BE49-F238E27FC236}">
                <a16:creationId xmlns:a16="http://schemas.microsoft.com/office/drawing/2014/main" id="{7E08F423-498C-3246-BC4C-D73686AAECB0}"/>
              </a:ext>
            </a:extLst>
          </p:cNvPr>
          <p:cNvSpPr>
            <a:spLocks noGrp="1"/>
          </p:cNvSpPr>
          <p:nvPr>
            <p:ph type="body" sz="quarter" idx="13" hasCustomPrompt="1"/>
          </p:nvPr>
        </p:nvSpPr>
        <p:spPr>
          <a:xfrm>
            <a:off x="1671638" y="4236443"/>
            <a:ext cx="8620125" cy="421035"/>
          </a:xfrm>
        </p:spPr>
        <p:txBody>
          <a:bodyPr anchor="t" anchorCtr="0">
            <a:normAutofit/>
          </a:bodyPr>
          <a:lstStyle>
            <a:lvl1pPr marL="0" indent="0">
              <a:buNone/>
              <a:defRPr sz="14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EVENT NAME | DATE</a:t>
            </a:r>
          </a:p>
        </p:txBody>
      </p:sp>
      <p:sp>
        <p:nvSpPr>
          <p:cNvPr id="19" name="Round Single Corner Rectangle 18">
            <a:extLst>
              <a:ext uri="{FF2B5EF4-FFF2-40B4-BE49-F238E27FC236}">
                <a16:creationId xmlns:a16="http://schemas.microsoft.com/office/drawing/2014/main" id="{082DFE9A-FCFB-9F4A-8E90-FA78D59CC5C3}"/>
              </a:ext>
            </a:extLst>
          </p:cNvPr>
          <p:cNvSpPr/>
          <p:nvPr userDrawn="1"/>
        </p:nvSpPr>
        <p:spPr>
          <a:xfrm flipH="1">
            <a:off x="6612673" y="5642518"/>
            <a:ext cx="5579327" cy="1217708"/>
          </a:xfrm>
          <a:prstGeom prst="round1Rect">
            <a:avLst>
              <a:gd name="adj" fmla="val 3315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grpSp>
        <p:nvGrpSpPr>
          <p:cNvPr id="20" name="Group 19">
            <a:extLst>
              <a:ext uri="{FF2B5EF4-FFF2-40B4-BE49-F238E27FC236}">
                <a16:creationId xmlns:a16="http://schemas.microsoft.com/office/drawing/2014/main" id="{57CD25CE-A31C-7E48-99CF-B44B85EFCE88}"/>
              </a:ext>
            </a:extLst>
          </p:cNvPr>
          <p:cNvGrpSpPr/>
          <p:nvPr userDrawn="1"/>
        </p:nvGrpSpPr>
        <p:grpSpPr>
          <a:xfrm>
            <a:off x="7080143" y="5871713"/>
            <a:ext cx="4452334" cy="717418"/>
            <a:chOff x="7080143" y="5871713"/>
            <a:chExt cx="4452334" cy="717418"/>
          </a:xfrm>
        </p:grpSpPr>
        <p:pic>
          <p:nvPicPr>
            <p:cNvPr id="21" name="Picture 20">
              <a:extLst>
                <a:ext uri="{FF2B5EF4-FFF2-40B4-BE49-F238E27FC236}">
                  <a16:creationId xmlns:a16="http://schemas.microsoft.com/office/drawing/2014/main" id="{00E15BC2-3F0E-8D47-861D-B19FEAC9B0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80143" y="5911996"/>
              <a:ext cx="2121689" cy="677135"/>
            </a:xfrm>
            <a:prstGeom prst="rect">
              <a:avLst/>
            </a:prstGeom>
          </p:spPr>
        </p:pic>
        <p:pic>
          <p:nvPicPr>
            <p:cNvPr id="22" name="Picture 21">
              <a:extLst>
                <a:ext uri="{FF2B5EF4-FFF2-40B4-BE49-F238E27FC236}">
                  <a16:creationId xmlns:a16="http://schemas.microsoft.com/office/drawing/2014/main" id="{A2C44D1E-A5A4-7D4B-8B34-1A418F9A8B0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611585" y="5871713"/>
              <a:ext cx="1920892" cy="693191"/>
            </a:xfrm>
            <a:prstGeom prst="rect">
              <a:avLst/>
            </a:prstGeom>
          </p:spPr>
        </p:pic>
      </p:grpSp>
    </p:spTree>
    <p:extLst>
      <p:ext uri="{BB962C8B-B14F-4D97-AF65-F5344CB8AC3E}">
        <p14:creationId xmlns:p14="http://schemas.microsoft.com/office/powerpoint/2010/main" val="1034348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C4C7DFA-43D4-1346-84F3-0840E357C477}"/>
              </a:ext>
            </a:extLst>
          </p:cNvPr>
          <p:cNvPicPr>
            <a:picLocks noChangeAspect="1"/>
          </p:cNvPicPr>
          <p:nvPr userDrawn="1"/>
        </p:nvPicPr>
        <p:blipFill>
          <a:blip r:embed="rId2"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a:xfrm>
            <a:off x="1837178" y="26906"/>
            <a:ext cx="10368269" cy="6915555"/>
          </a:xfrm>
          <a:prstGeom prst="rect">
            <a:avLst/>
          </a:prstGeom>
        </p:spPr>
      </p:pic>
      <p:sp>
        <p:nvSpPr>
          <p:cNvPr id="18" name="Rectangle 17">
            <a:extLst>
              <a:ext uri="{FF2B5EF4-FFF2-40B4-BE49-F238E27FC236}">
                <a16:creationId xmlns:a16="http://schemas.microsoft.com/office/drawing/2014/main" id="{DD5945A5-EEBA-4E4D-984F-2FFF4BB4EE25}"/>
              </a:ext>
            </a:extLst>
          </p:cNvPr>
          <p:cNvSpPr/>
          <p:nvPr userDrawn="1"/>
        </p:nvSpPr>
        <p:spPr>
          <a:xfrm>
            <a:off x="0" y="0"/>
            <a:ext cx="11750936" cy="6857999"/>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pic>
        <p:nvPicPr>
          <p:cNvPr id="14" name="Picture 13">
            <a:extLst>
              <a:ext uri="{FF2B5EF4-FFF2-40B4-BE49-F238E27FC236}">
                <a16:creationId xmlns:a16="http://schemas.microsoft.com/office/drawing/2014/main" id="{5758092F-C0E2-2144-B27E-2431EE38AA8E}"/>
              </a:ext>
            </a:extLst>
          </p:cNvPr>
          <p:cNvPicPr>
            <a:picLocks noChangeAspect="1"/>
          </p:cNvPicPr>
          <p:nvPr userDrawn="1"/>
        </p:nvPicPr>
        <p:blipFill>
          <a:blip r:embed="rId3" cstate="email">
            <a:alphaModFix amt="20000"/>
            <a:extLst>
              <a:ext uri="{28A0092B-C50C-407E-A947-70E740481C1C}">
                <a14:useLocalDpi xmlns:a14="http://schemas.microsoft.com/office/drawing/2010/main"/>
              </a:ext>
            </a:extLst>
          </a:blip>
          <a:stretch>
            <a:fillRect/>
          </a:stretch>
        </p:blipFill>
        <p:spPr>
          <a:xfrm>
            <a:off x="-493480" y="1529337"/>
            <a:ext cx="4330236" cy="5680147"/>
          </a:xfrm>
          <a:prstGeom prst="rect">
            <a:avLst/>
          </a:prstGeom>
        </p:spPr>
      </p:pic>
      <p:cxnSp>
        <p:nvCxnSpPr>
          <p:cNvPr id="11" name="Straight Connector 10">
            <a:extLst>
              <a:ext uri="{FF2B5EF4-FFF2-40B4-BE49-F238E27FC236}">
                <a16:creationId xmlns:a16="http://schemas.microsoft.com/office/drawing/2014/main" id="{94867E92-5BD0-B148-8551-13AA8873FB7F}"/>
              </a:ext>
            </a:extLst>
          </p:cNvPr>
          <p:cNvCxnSpPr>
            <a:cxnSpLocks/>
          </p:cNvCxnSpPr>
          <p:nvPr userDrawn="1"/>
        </p:nvCxnSpPr>
        <p:spPr>
          <a:xfrm>
            <a:off x="1671638" y="3644526"/>
            <a:ext cx="5616100" cy="0"/>
          </a:xfrm>
          <a:prstGeom prst="line">
            <a:avLst/>
          </a:prstGeom>
          <a:ln w="50800" cap="rnd">
            <a:solidFill>
              <a:schemeClr val="accent5">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5C43B9A-BACD-414F-89B8-F68BA69F412E}"/>
              </a:ext>
            </a:extLst>
          </p:cNvPr>
          <p:cNvSpPr>
            <a:spLocks noGrp="1"/>
          </p:cNvSpPr>
          <p:nvPr>
            <p:ph type="body" sz="quarter" idx="10" hasCustomPrompt="1"/>
          </p:nvPr>
        </p:nvSpPr>
        <p:spPr>
          <a:xfrm>
            <a:off x="1671638" y="596772"/>
            <a:ext cx="8620125" cy="1363663"/>
          </a:xfrm>
        </p:spPr>
        <p:txBody>
          <a:bodyPr anchor="b" anchorCtr="0">
            <a:normAutofit/>
          </a:bodyPr>
          <a:lstStyle>
            <a:lvl1pPr marL="0" indent="0">
              <a:buNone/>
              <a:defRPr sz="5400" b="0" i="0" spc="100" baseline="0">
                <a:solidFill>
                  <a:schemeClr val="bg1"/>
                </a:solidFill>
                <a:latin typeface="Arial Narrow" panose="020B0604020202020204" pitchFamily="34" charset="0"/>
                <a:ea typeface="Roboto Condensed" panose="02000000000000000000" pitchFamily="2" charset="0"/>
                <a:cs typeface="Arial Narrow" panose="020B0604020202020204" pitchFamily="34" charset="0"/>
              </a:defRPr>
            </a:lvl1pPr>
          </a:lstStyle>
          <a:p>
            <a:pPr lvl="0"/>
            <a:r>
              <a:rPr lang="en-US"/>
              <a:t>Presentation Title</a:t>
            </a:r>
          </a:p>
        </p:txBody>
      </p:sp>
      <p:sp>
        <p:nvSpPr>
          <p:cNvPr id="12" name="Text Placeholder 2">
            <a:extLst>
              <a:ext uri="{FF2B5EF4-FFF2-40B4-BE49-F238E27FC236}">
                <a16:creationId xmlns:a16="http://schemas.microsoft.com/office/drawing/2014/main" id="{330FA121-C4E3-1341-9BB2-C839E2A86EED}"/>
              </a:ext>
            </a:extLst>
          </p:cNvPr>
          <p:cNvSpPr>
            <a:spLocks noGrp="1"/>
          </p:cNvSpPr>
          <p:nvPr>
            <p:ph type="body" sz="quarter" idx="11" hasCustomPrompt="1"/>
          </p:nvPr>
        </p:nvSpPr>
        <p:spPr>
          <a:xfrm>
            <a:off x="1671638" y="2049054"/>
            <a:ext cx="8620125" cy="1426415"/>
          </a:xfrm>
        </p:spPr>
        <p:txBody>
          <a:bodyPr anchor="t" anchorCtr="0">
            <a:normAutofit/>
          </a:bodyPr>
          <a:lstStyle>
            <a:lvl1pPr marL="0" indent="0">
              <a:buNone/>
              <a:defRPr sz="25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This is the Sub-Title of My Presentation it is a Bit Longer than the Previous One</a:t>
            </a:r>
          </a:p>
        </p:txBody>
      </p:sp>
      <p:sp>
        <p:nvSpPr>
          <p:cNvPr id="13" name="Text Placeholder 2">
            <a:extLst>
              <a:ext uri="{FF2B5EF4-FFF2-40B4-BE49-F238E27FC236}">
                <a16:creationId xmlns:a16="http://schemas.microsoft.com/office/drawing/2014/main" id="{2A3896E9-BDEC-EF4F-A0CD-DEE6E9798B72}"/>
              </a:ext>
            </a:extLst>
          </p:cNvPr>
          <p:cNvSpPr>
            <a:spLocks noGrp="1"/>
          </p:cNvSpPr>
          <p:nvPr>
            <p:ph type="body" sz="quarter" idx="12" hasCustomPrompt="1"/>
          </p:nvPr>
        </p:nvSpPr>
        <p:spPr>
          <a:xfrm>
            <a:off x="1671638" y="3752349"/>
            <a:ext cx="8620125" cy="421035"/>
          </a:xfrm>
        </p:spPr>
        <p:txBody>
          <a:bodyPr anchor="t" anchorCtr="0">
            <a:normAutofit/>
          </a:bodyPr>
          <a:lstStyle>
            <a:lvl1pPr marL="0" indent="0">
              <a:buNone/>
              <a:defRPr sz="16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Laura Ingalls Wilder, Population Reference Bureau</a:t>
            </a:r>
          </a:p>
        </p:txBody>
      </p:sp>
      <p:sp>
        <p:nvSpPr>
          <p:cNvPr id="16" name="Text Placeholder 2">
            <a:extLst>
              <a:ext uri="{FF2B5EF4-FFF2-40B4-BE49-F238E27FC236}">
                <a16:creationId xmlns:a16="http://schemas.microsoft.com/office/drawing/2014/main" id="{7E08F423-498C-3246-BC4C-D73686AAECB0}"/>
              </a:ext>
            </a:extLst>
          </p:cNvPr>
          <p:cNvSpPr>
            <a:spLocks noGrp="1"/>
          </p:cNvSpPr>
          <p:nvPr>
            <p:ph type="body" sz="quarter" idx="13" hasCustomPrompt="1"/>
          </p:nvPr>
        </p:nvSpPr>
        <p:spPr>
          <a:xfrm>
            <a:off x="1671638" y="4236443"/>
            <a:ext cx="8620125" cy="421035"/>
          </a:xfrm>
        </p:spPr>
        <p:txBody>
          <a:bodyPr anchor="t" anchorCtr="0">
            <a:normAutofit/>
          </a:bodyPr>
          <a:lstStyle>
            <a:lvl1pPr marL="0" indent="0">
              <a:buNone/>
              <a:defRPr sz="14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EVENT NAME | DATE</a:t>
            </a:r>
          </a:p>
        </p:txBody>
      </p:sp>
      <p:sp>
        <p:nvSpPr>
          <p:cNvPr id="19" name="Round Single Corner Rectangle 18">
            <a:extLst>
              <a:ext uri="{FF2B5EF4-FFF2-40B4-BE49-F238E27FC236}">
                <a16:creationId xmlns:a16="http://schemas.microsoft.com/office/drawing/2014/main" id="{082DFE9A-FCFB-9F4A-8E90-FA78D59CC5C3}"/>
              </a:ext>
            </a:extLst>
          </p:cNvPr>
          <p:cNvSpPr/>
          <p:nvPr userDrawn="1"/>
        </p:nvSpPr>
        <p:spPr>
          <a:xfrm flipH="1">
            <a:off x="6612673" y="5642518"/>
            <a:ext cx="5579327" cy="1217708"/>
          </a:xfrm>
          <a:prstGeom prst="round1Rect">
            <a:avLst>
              <a:gd name="adj" fmla="val 3315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grpSp>
        <p:nvGrpSpPr>
          <p:cNvPr id="20" name="Group 19">
            <a:extLst>
              <a:ext uri="{FF2B5EF4-FFF2-40B4-BE49-F238E27FC236}">
                <a16:creationId xmlns:a16="http://schemas.microsoft.com/office/drawing/2014/main" id="{57CD25CE-A31C-7E48-99CF-B44B85EFCE88}"/>
              </a:ext>
            </a:extLst>
          </p:cNvPr>
          <p:cNvGrpSpPr/>
          <p:nvPr userDrawn="1"/>
        </p:nvGrpSpPr>
        <p:grpSpPr>
          <a:xfrm>
            <a:off x="7080143" y="5871713"/>
            <a:ext cx="4452334" cy="717418"/>
            <a:chOff x="7080143" y="5871713"/>
            <a:chExt cx="4452334" cy="717418"/>
          </a:xfrm>
        </p:grpSpPr>
        <p:pic>
          <p:nvPicPr>
            <p:cNvPr id="21" name="Picture 20">
              <a:extLst>
                <a:ext uri="{FF2B5EF4-FFF2-40B4-BE49-F238E27FC236}">
                  <a16:creationId xmlns:a16="http://schemas.microsoft.com/office/drawing/2014/main" id="{00E15BC2-3F0E-8D47-861D-B19FEAC9B0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80143" y="5911996"/>
              <a:ext cx="2121689" cy="677135"/>
            </a:xfrm>
            <a:prstGeom prst="rect">
              <a:avLst/>
            </a:prstGeom>
          </p:spPr>
        </p:pic>
        <p:pic>
          <p:nvPicPr>
            <p:cNvPr id="22" name="Picture 21">
              <a:extLst>
                <a:ext uri="{FF2B5EF4-FFF2-40B4-BE49-F238E27FC236}">
                  <a16:creationId xmlns:a16="http://schemas.microsoft.com/office/drawing/2014/main" id="{A2C44D1E-A5A4-7D4B-8B34-1A418F9A8B0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611585" y="5871713"/>
              <a:ext cx="1920892" cy="693191"/>
            </a:xfrm>
            <a:prstGeom prst="rect">
              <a:avLst/>
            </a:prstGeom>
          </p:spPr>
        </p:pic>
      </p:grpSp>
    </p:spTree>
    <p:extLst>
      <p:ext uri="{BB962C8B-B14F-4D97-AF65-F5344CB8AC3E}">
        <p14:creationId xmlns:p14="http://schemas.microsoft.com/office/powerpoint/2010/main" val="3763368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5945A5-EEBA-4E4D-984F-2FFF4BB4EE25}"/>
              </a:ext>
            </a:extLst>
          </p:cNvPr>
          <p:cNvSpPr/>
          <p:nvPr userDrawn="1"/>
        </p:nvSpPr>
        <p:spPr>
          <a:xfrm>
            <a:off x="0" y="0"/>
            <a:ext cx="11750936" cy="6857999"/>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pic>
        <p:nvPicPr>
          <p:cNvPr id="9" name="Picture 8">
            <a:extLst>
              <a:ext uri="{FF2B5EF4-FFF2-40B4-BE49-F238E27FC236}">
                <a16:creationId xmlns:a16="http://schemas.microsoft.com/office/drawing/2014/main" id="{0CC66C49-2266-6E4C-896F-074552D3A0B2}"/>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tretch>
            <a:fillRect/>
          </a:stretch>
        </p:blipFill>
        <p:spPr>
          <a:xfrm>
            <a:off x="-493480" y="1529337"/>
            <a:ext cx="4330236" cy="5680147"/>
          </a:xfrm>
          <a:prstGeom prst="rect">
            <a:avLst/>
          </a:prstGeom>
        </p:spPr>
      </p:pic>
      <p:cxnSp>
        <p:nvCxnSpPr>
          <p:cNvPr id="11" name="Straight Connector 10">
            <a:extLst>
              <a:ext uri="{FF2B5EF4-FFF2-40B4-BE49-F238E27FC236}">
                <a16:creationId xmlns:a16="http://schemas.microsoft.com/office/drawing/2014/main" id="{94867E92-5BD0-B148-8551-13AA8873FB7F}"/>
              </a:ext>
            </a:extLst>
          </p:cNvPr>
          <p:cNvCxnSpPr>
            <a:cxnSpLocks/>
          </p:cNvCxnSpPr>
          <p:nvPr userDrawn="1"/>
        </p:nvCxnSpPr>
        <p:spPr>
          <a:xfrm>
            <a:off x="1671638" y="3644526"/>
            <a:ext cx="5616100" cy="0"/>
          </a:xfrm>
          <a:prstGeom prst="line">
            <a:avLst/>
          </a:prstGeom>
          <a:ln w="50800" cap="rnd">
            <a:solidFill>
              <a:schemeClr val="accent5">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5C43B9A-BACD-414F-89B8-F68BA69F412E}"/>
              </a:ext>
            </a:extLst>
          </p:cNvPr>
          <p:cNvSpPr>
            <a:spLocks noGrp="1"/>
          </p:cNvSpPr>
          <p:nvPr>
            <p:ph type="body" sz="quarter" idx="10" hasCustomPrompt="1"/>
          </p:nvPr>
        </p:nvSpPr>
        <p:spPr>
          <a:xfrm>
            <a:off x="1671638" y="596772"/>
            <a:ext cx="8620125" cy="1363663"/>
          </a:xfrm>
        </p:spPr>
        <p:txBody>
          <a:bodyPr anchor="b" anchorCtr="0">
            <a:normAutofit/>
          </a:bodyPr>
          <a:lstStyle>
            <a:lvl1pPr marL="0" indent="0">
              <a:buNone/>
              <a:defRPr sz="5400" b="0" i="0" spc="100" baseline="0">
                <a:solidFill>
                  <a:schemeClr val="bg1"/>
                </a:solidFill>
                <a:latin typeface="Arial Narrow" panose="020B0604020202020204" pitchFamily="34" charset="0"/>
                <a:ea typeface="Roboto Condensed" panose="02000000000000000000" pitchFamily="2" charset="0"/>
                <a:cs typeface="Arial Narrow" panose="020B0604020202020204" pitchFamily="34" charset="0"/>
              </a:defRPr>
            </a:lvl1pPr>
          </a:lstStyle>
          <a:p>
            <a:pPr lvl="0"/>
            <a:r>
              <a:rPr lang="en-US"/>
              <a:t>Presentation Title</a:t>
            </a:r>
          </a:p>
        </p:txBody>
      </p:sp>
      <p:sp>
        <p:nvSpPr>
          <p:cNvPr id="12" name="Text Placeholder 2">
            <a:extLst>
              <a:ext uri="{FF2B5EF4-FFF2-40B4-BE49-F238E27FC236}">
                <a16:creationId xmlns:a16="http://schemas.microsoft.com/office/drawing/2014/main" id="{330FA121-C4E3-1341-9BB2-C839E2A86EED}"/>
              </a:ext>
            </a:extLst>
          </p:cNvPr>
          <p:cNvSpPr>
            <a:spLocks noGrp="1"/>
          </p:cNvSpPr>
          <p:nvPr>
            <p:ph type="body" sz="quarter" idx="11" hasCustomPrompt="1"/>
          </p:nvPr>
        </p:nvSpPr>
        <p:spPr>
          <a:xfrm>
            <a:off x="1671638" y="2049054"/>
            <a:ext cx="8620125" cy="1426415"/>
          </a:xfrm>
        </p:spPr>
        <p:txBody>
          <a:bodyPr anchor="t" anchorCtr="0">
            <a:normAutofit/>
          </a:bodyPr>
          <a:lstStyle>
            <a:lvl1pPr marL="0" indent="0">
              <a:buNone/>
              <a:defRPr sz="25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This is the Sub-Title of My Presentation it is a Bit Longer than the Previous One</a:t>
            </a:r>
          </a:p>
        </p:txBody>
      </p:sp>
      <p:sp>
        <p:nvSpPr>
          <p:cNvPr id="13" name="Text Placeholder 2">
            <a:extLst>
              <a:ext uri="{FF2B5EF4-FFF2-40B4-BE49-F238E27FC236}">
                <a16:creationId xmlns:a16="http://schemas.microsoft.com/office/drawing/2014/main" id="{2A3896E9-BDEC-EF4F-A0CD-DEE6E9798B72}"/>
              </a:ext>
            </a:extLst>
          </p:cNvPr>
          <p:cNvSpPr>
            <a:spLocks noGrp="1"/>
          </p:cNvSpPr>
          <p:nvPr>
            <p:ph type="body" sz="quarter" idx="12" hasCustomPrompt="1"/>
          </p:nvPr>
        </p:nvSpPr>
        <p:spPr>
          <a:xfrm>
            <a:off x="1671638" y="3752349"/>
            <a:ext cx="8620125" cy="421035"/>
          </a:xfrm>
        </p:spPr>
        <p:txBody>
          <a:bodyPr anchor="t" anchorCtr="0">
            <a:normAutofit/>
          </a:bodyPr>
          <a:lstStyle>
            <a:lvl1pPr marL="0" indent="0">
              <a:buNone/>
              <a:defRPr sz="16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Laura Ingalls Wilder, Population Reference Bureau</a:t>
            </a:r>
          </a:p>
        </p:txBody>
      </p:sp>
      <p:sp>
        <p:nvSpPr>
          <p:cNvPr id="16" name="Text Placeholder 2">
            <a:extLst>
              <a:ext uri="{FF2B5EF4-FFF2-40B4-BE49-F238E27FC236}">
                <a16:creationId xmlns:a16="http://schemas.microsoft.com/office/drawing/2014/main" id="{7E08F423-498C-3246-BC4C-D73686AAECB0}"/>
              </a:ext>
            </a:extLst>
          </p:cNvPr>
          <p:cNvSpPr>
            <a:spLocks noGrp="1"/>
          </p:cNvSpPr>
          <p:nvPr>
            <p:ph type="body" sz="quarter" idx="13" hasCustomPrompt="1"/>
          </p:nvPr>
        </p:nvSpPr>
        <p:spPr>
          <a:xfrm>
            <a:off x="1671638" y="4236443"/>
            <a:ext cx="8620125" cy="421035"/>
          </a:xfrm>
        </p:spPr>
        <p:txBody>
          <a:bodyPr anchor="t" anchorCtr="0">
            <a:normAutofit/>
          </a:bodyPr>
          <a:lstStyle>
            <a:lvl1pPr marL="0" indent="0">
              <a:buNone/>
              <a:defRPr sz="14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EVENT NAME | DATE</a:t>
            </a:r>
          </a:p>
        </p:txBody>
      </p:sp>
      <p:sp>
        <p:nvSpPr>
          <p:cNvPr id="19" name="Round Single Corner Rectangle 18">
            <a:extLst>
              <a:ext uri="{FF2B5EF4-FFF2-40B4-BE49-F238E27FC236}">
                <a16:creationId xmlns:a16="http://schemas.microsoft.com/office/drawing/2014/main" id="{082DFE9A-FCFB-9F4A-8E90-FA78D59CC5C3}"/>
              </a:ext>
            </a:extLst>
          </p:cNvPr>
          <p:cNvSpPr/>
          <p:nvPr userDrawn="1"/>
        </p:nvSpPr>
        <p:spPr>
          <a:xfrm flipH="1">
            <a:off x="6612673" y="5642518"/>
            <a:ext cx="5579327" cy="1217708"/>
          </a:xfrm>
          <a:prstGeom prst="round1Rect">
            <a:avLst>
              <a:gd name="adj" fmla="val 3315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grpSp>
        <p:nvGrpSpPr>
          <p:cNvPr id="20" name="Group 19">
            <a:extLst>
              <a:ext uri="{FF2B5EF4-FFF2-40B4-BE49-F238E27FC236}">
                <a16:creationId xmlns:a16="http://schemas.microsoft.com/office/drawing/2014/main" id="{57CD25CE-A31C-7E48-99CF-B44B85EFCE88}"/>
              </a:ext>
            </a:extLst>
          </p:cNvPr>
          <p:cNvGrpSpPr/>
          <p:nvPr userDrawn="1"/>
        </p:nvGrpSpPr>
        <p:grpSpPr>
          <a:xfrm>
            <a:off x="7080143" y="5871713"/>
            <a:ext cx="4452334" cy="717418"/>
            <a:chOff x="7080143" y="5871713"/>
            <a:chExt cx="4452334" cy="717418"/>
          </a:xfrm>
        </p:grpSpPr>
        <p:pic>
          <p:nvPicPr>
            <p:cNvPr id="21" name="Picture 20">
              <a:extLst>
                <a:ext uri="{FF2B5EF4-FFF2-40B4-BE49-F238E27FC236}">
                  <a16:creationId xmlns:a16="http://schemas.microsoft.com/office/drawing/2014/main" id="{00E15BC2-3F0E-8D47-861D-B19FEAC9B0E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80143" y="5911996"/>
              <a:ext cx="2121689" cy="677135"/>
            </a:xfrm>
            <a:prstGeom prst="rect">
              <a:avLst/>
            </a:prstGeom>
          </p:spPr>
        </p:pic>
        <p:pic>
          <p:nvPicPr>
            <p:cNvPr id="22" name="Picture 21">
              <a:extLst>
                <a:ext uri="{FF2B5EF4-FFF2-40B4-BE49-F238E27FC236}">
                  <a16:creationId xmlns:a16="http://schemas.microsoft.com/office/drawing/2014/main" id="{A2C44D1E-A5A4-7D4B-8B34-1A418F9A8B0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611585" y="5871713"/>
              <a:ext cx="1920892" cy="693191"/>
            </a:xfrm>
            <a:prstGeom prst="rect">
              <a:avLst/>
            </a:prstGeom>
          </p:spPr>
        </p:pic>
      </p:grpSp>
    </p:spTree>
    <p:extLst>
      <p:ext uri="{BB962C8B-B14F-4D97-AF65-F5344CB8AC3E}">
        <p14:creationId xmlns:p14="http://schemas.microsoft.com/office/powerpoint/2010/main" val="1937563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A74225-E39C-9A44-9309-78376EFB2430}"/>
              </a:ext>
            </a:extLst>
          </p:cNvPr>
          <p:cNvPicPr>
            <a:picLocks noChangeAspect="1"/>
          </p:cNvPicPr>
          <p:nvPr userDrawn="1"/>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a:xfrm>
            <a:off x="0" y="1"/>
            <a:ext cx="12205218" cy="6884906"/>
          </a:xfrm>
          <a:prstGeom prst="rect">
            <a:avLst/>
          </a:prstGeom>
        </p:spPr>
      </p:pic>
      <p:sp>
        <p:nvSpPr>
          <p:cNvPr id="8" name="Rectangle 7">
            <a:extLst>
              <a:ext uri="{FF2B5EF4-FFF2-40B4-BE49-F238E27FC236}">
                <a16:creationId xmlns:a16="http://schemas.microsoft.com/office/drawing/2014/main" id="{E4997FF9-301A-5A4A-BA53-31FF032E90FC}"/>
              </a:ext>
            </a:extLst>
          </p:cNvPr>
          <p:cNvSpPr/>
          <p:nvPr userDrawn="1"/>
        </p:nvSpPr>
        <p:spPr>
          <a:xfrm>
            <a:off x="0" y="0"/>
            <a:ext cx="11750936" cy="6915555"/>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pic>
        <p:nvPicPr>
          <p:cNvPr id="14" name="Picture 13">
            <a:extLst>
              <a:ext uri="{FF2B5EF4-FFF2-40B4-BE49-F238E27FC236}">
                <a16:creationId xmlns:a16="http://schemas.microsoft.com/office/drawing/2014/main" id="{A898A5EB-2A6C-164B-86F1-B0CFCD0DEFA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391792" y="5624090"/>
            <a:ext cx="2359144" cy="1207004"/>
          </a:xfrm>
          <a:prstGeom prst="rect">
            <a:avLst/>
          </a:prstGeom>
        </p:spPr>
      </p:pic>
      <p:pic>
        <p:nvPicPr>
          <p:cNvPr id="15" name="Picture 14">
            <a:extLst>
              <a:ext uri="{FF2B5EF4-FFF2-40B4-BE49-F238E27FC236}">
                <a16:creationId xmlns:a16="http://schemas.microsoft.com/office/drawing/2014/main" id="{051A9C20-820D-F44F-9AB4-CE9EEA9A093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90695" y="5929051"/>
            <a:ext cx="2100587" cy="635853"/>
          </a:xfrm>
          <a:prstGeom prst="rect">
            <a:avLst/>
          </a:prstGeom>
        </p:spPr>
      </p:pic>
      <p:pic>
        <p:nvPicPr>
          <p:cNvPr id="7" name="Picture 6">
            <a:extLst>
              <a:ext uri="{FF2B5EF4-FFF2-40B4-BE49-F238E27FC236}">
                <a16:creationId xmlns:a16="http://schemas.microsoft.com/office/drawing/2014/main" id="{B2DD1DEB-5995-9F40-A2DC-6B22C81ACC79}"/>
              </a:ext>
            </a:extLst>
          </p:cNvPr>
          <p:cNvPicPr>
            <a:picLocks noChangeAspect="1"/>
          </p:cNvPicPr>
          <p:nvPr userDrawn="1"/>
        </p:nvPicPr>
        <p:blipFill>
          <a:blip r:embed="rId5" cstate="email">
            <a:alphaModFix amt="20000"/>
            <a:extLst>
              <a:ext uri="{28A0092B-C50C-407E-A947-70E740481C1C}">
                <a14:useLocalDpi xmlns:a14="http://schemas.microsoft.com/office/drawing/2010/main"/>
              </a:ext>
            </a:extLst>
          </a:blip>
          <a:stretch>
            <a:fillRect/>
          </a:stretch>
        </p:blipFill>
        <p:spPr>
          <a:xfrm>
            <a:off x="-493480" y="1529337"/>
            <a:ext cx="4330236" cy="5680147"/>
          </a:xfrm>
          <a:prstGeom prst="rect">
            <a:avLst/>
          </a:prstGeom>
        </p:spPr>
      </p:pic>
    </p:spTree>
    <p:extLst>
      <p:ext uri="{BB962C8B-B14F-4D97-AF65-F5344CB8AC3E}">
        <p14:creationId xmlns:p14="http://schemas.microsoft.com/office/powerpoint/2010/main" val="1354081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with Phot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86E0F9E-AE40-F846-9CE9-AED59E7744B2}"/>
              </a:ext>
            </a:extLst>
          </p:cNvPr>
          <p:cNvSpPr>
            <a:spLocks noGrp="1"/>
          </p:cNvSpPr>
          <p:nvPr>
            <p:ph type="pic" sz="quarter" idx="10" hasCustomPrompt="1"/>
          </p:nvPr>
        </p:nvSpPr>
        <p:spPr>
          <a:xfrm>
            <a:off x="-20158" y="0"/>
            <a:ext cx="7579198" cy="6858000"/>
          </a:xfrm>
          <a:solidFill>
            <a:schemeClr val="bg2">
              <a:lumMod val="20000"/>
              <a:lumOff val="80000"/>
            </a:schemeClr>
          </a:solidFill>
        </p:spPr>
        <p:txBody>
          <a:bodyPr anchor="ctr">
            <a:normAutofit/>
          </a:bodyPr>
          <a:lstStyle>
            <a:lvl1pPr marL="0" indent="0" algn="ctr">
              <a:buNone/>
              <a:defRPr sz="1600" b="0" i="0">
                <a:solidFill>
                  <a:schemeClr val="tx1"/>
                </a:solidFill>
              </a:defRPr>
            </a:lvl1pPr>
          </a:lstStyle>
          <a:p>
            <a:r>
              <a:rPr lang="en-US"/>
              <a:t>CLICK ICON TO ADD PICTURE</a:t>
            </a:r>
          </a:p>
        </p:txBody>
      </p:sp>
      <p:sp>
        <p:nvSpPr>
          <p:cNvPr id="10" name="Rectangle 9">
            <a:extLst>
              <a:ext uri="{FF2B5EF4-FFF2-40B4-BE49-F238E27FC236}">
                <a16:creationId xmlns:a16="http://schemas.microsoft.com/office/drawing/2014/main" id="{1DE25459-199F-8A42-B2D7-68881B49985B}"/>
              </a:ext>
            </a:extLst>
          </p:cNvPr>
          <p:cNvSpPr/>
          <p:nvPr userDrawn="1"/>
        </p:nvSpPr>
        <p:spPr>
          <a:xfrm>
            <a:off x="7559040" y="0"/>
            <a:ext cx="4632960" cy="6858000"/>
          </a:xfrm>
          <a:prstGeom prst="rect">
            <a:avLst/>
          </a:prstGeom>
          <a:solidFill>
            <a:srgbClr val="D5FDFD">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a:latin typeface="Calibri" panose="020F0502020204030204" pitchFamily="34" charset="0"/>
              </a:rPr>
              <a:t>t</a:t>
            </a:r>
          </a:p>
        </p:txBody>
      </p:sp>
      <p:sp>
        <p:nvSpPr>
          <p:cNvPr id="11" name="Rounded Rectangle 8">
            <a:extLst>
              <a:ext uri="{FF2B5EF4-FFF2-40B4-BE49-F238E27FC236}">
                <a16:creationId xmlns:a16="http://schemas.microsoft.com/office/drawing/2014/main" id="{D6E8AD20-D57E-E645-903B-FFA87C139AFF}"/>
              </a:ext>
            </a:extLst>
          </p:cNvPr>
          <p:cNvSpPr/>
          <p:nvPr userDrawn="1"/>
        </p:nvSpPr>
        <p:spPr>
          <a:xfrm>
            <a:off x="450376" y="443621"/>
            <a:ext cx="11734898" cy="5995765"/>
          </a:xfrm>
          <a:custGeom>
            <a:avLst/>
            <a:gdLst>
              <a:gd name="connsiteX0" fmla="*/ 0 w 12389861"/>
              <a:gd name="connsiteY0" fmla="*/ 417896 h 5984476"/>
              <a:gd name="connsiteX1" fmla="*/ 417896 w 12389861"/>
              <a:gd name="connsiteY1" fmla="*/ 0 h 5984476"/>
              <a:gd name="connsiteX2" fmla="*/ 11971965 w 12389861"/>
              <a:gd name="connsiteY2" fmla="*/ 0 h 5984476"/>
              <a:gd name="connsiteX3" fmla="*/ 12389861 w 12389861"/>
              <a:gd name="connsiteY3" fmla="*/ 417896 h 5984476"/>
              <a:gd name="connsiteX4" fmla="*/ 12389861 w 12389861"/>
              <a:gd name="connsiteY4" fmla="*/ 5566580 h 5984476"/>
              <a:gd name="connsiteX5" fmla="*/ 11971965 w 12389861"/>
              <a:gd name="connsiteY5" fmla="*/ 5984476 h 5984476"/>
              <a:gd name="connsiteX6" fmla="*/ 417896 w 12389861"/>
              <a:gd name="connsiteY6" fmla="*/ 5984476 h 5984476"/>
              <a:gd name="connsiteX7" fmla="*/ 0 w 12389861"/>
              <a:gd name="connsiteY7" fmla="*/ 5566580 h 5984476"/>
              <a:gd name="connsiteX8" fmla="*/ 0 w 12389861"/>
              <a:gd name="connsiteY8" fmla="*/ 417896 h 5984476"/>
              <a:gd name="connsiteX0" fmla="*/ 11971965 w 12389861"/>
              <a:gd name="connsiteY0" fmla="*/ 0 h 5984476"/>
              <a:gd name="connsiteX1" fmla="*/ 12389861 w 12389861"/>
              <a:gd name="connsiteY1" fmla="*/ 417896 h 5984476"/>
              <a:gd name="connsiteX2" fmla="*/ 12389861 w 12389861"/>
              <a:gd name="connsiteY2" fmla="*/ 5566580 h 5984476"/>
              <a:gd name="connsiteX3" fmla="*/ 11971965 w 12389861"/>
              <a:gd name="connsiteY3" fmla="*/ 5984476 h 5984476"/>
              <a:gd name="connsiteX4" fmla="*/ 417896 w 12389861"/>
              <a:gd name="connsiteY4" fmla="*/ 5984476 h 5984476"/>
              <a:gd name="connsiteX5" fmla="*/ 0 w 12389861"/>
              <a:gd name="connsiteY5" fmla="*/ 5566580 h 5984476"/>
              <a:gd name="connsiteX6" fmla="*/ 0 w 12389861"/>
              <a:gd name="connsiteY6" fmla="*/ 417896 h 5984476"/>
              <a:gd name="connsiteX7" fmla="*/ 417896 w 12389861"/>
              <a:gd name="connsiteY7" fmla="*/ 0 h 5984476"/>
              <a:gd name="connsiteX8" fmla="*/ 12063405 w 12389861"/>
              <a:gd name="connsiteY8" fmla="*/ 91440 h 5984476"/>
              <a:gd name="connsiteX0" fmla="*/ 11971965 w 12389861"/>
              <a:gd name="connsiteY0" fmla="*/ 10160 h 5994636"/>
              <a:gd name="connsiteX1" fmla="*/ 12389861 w 12389861"/>
              <a:gd name="connsiteY1" fmla="*/ 428056 h 5994636"/>
              <a:gd name="connsiteX2" fmla="*/ 12389861 w 12389861"/>
              <a:gd name="connsiteY2" fmla="*/ 5576740 h 5994636"/>
              <a:gd name="connsiteX3" fmla="*/ 11971965 w 12389861"/>
              <a:gd name="connsiteY3" fmla="*/ 5994636 h 5994636"/>
              <a:gd name="connsiteX4" fmla="*/ 417896 w 12389861"/>
              <a:gd name="connsiteY4" fmla="*/ 5994636 h 5994636"/>
              <a:gd name="connsiteX5" fmla="*/ 0 w 12389861"/>
              <a:gd name="connsiteY5" fmla="*/ 5576740 h 5994636"/>
              <a:gd name="connsiteX6" fmla="*/ 0 w 12389861"/>
              <a:gd name="connsiteY6" fmla="*/ 428056 h 5994636"/>
              <a:gd name="connsiteX7" fmla="*/ 417896 w 12389861"/>
              <a:gd name="connsiteY7" fmla="*/ 10160 h 5994636"/>
              <a:gd name="connsiteX8" fmla="*/ 11736027 w 12389861"/>
              <a:gd name="connsiteY8" fmla="*/ 0 h 5994636"/>
              <a:gd name="connsiteX0" fmla="*/ 11971965 w 12389861"/>
              <a:gd name="connsiteY0" fmla="*/ 0 h 5984476"/>
              <a:gd name="connsiteX1" fmla="*/ 12389861 w 12389861"/>
              <a:gd name="connsiteY1" fmla="*/ 417896 h 5984476"/>
              <a:gd name="connsiteX2" fmla="*/ 12389861 w 12389861"/>
              <a:gd name="connsiteY2" fmla="*/ 5566580 h 5984476"/>
              <a:gd name="connsiteX3" fmla="*/ 11971965 w 12389861"/>
              <a:gd name="connsiteY3" fmla="*/ 5984476 h 5984476"/>
              <a:gd name="connsiteX4" fmla="*/ 417896 w 12389861"/>
              <a:gd name="connsiteY4" fmla="*/ 5984476 h 5984476"/>
              <a:gd name="connsiteX5" fmla="*/ 0 w 12389861"/>
              <a:gd name="connsiteY5" fmla="*/ 5566580 h 5984476"/>
              <a:gd name="connsiteX6" fmla="*/ 0 w 12389861"/>
              <a:gd name="connsiteY6" fmla="*/ 417896 h 5984476"/>
              <a:gd name="connsiteX7" fmla="*/ 417896 w 12389861"/>
              <a:gd name="connsiteY7" fmla="*/ 0 h 5984476"/>
              <a:gd name="connsiteX8" fmla="*/ 11713449 w 12389861"/>
              <a:gd name="connsiteY8" fmla="*/ 1129 h 5984476"/>
              <a:gd name="connsiteX0" fmla="*/ 12389861 w 12389861"/>
              <a:gd name="connsiteY0" fmla="*/ 417896 h 5984476"/>
              <a:gd name="connsiteX1" fmla="*/ 12389861 w 12389861"/>
              <a:gd name="connsiteY1" fmla="*/ 5566580 h 5984476"/>
              <a:gd name="connsiteX2" fmla="*/ 11971965 w 12389861"/>
              <a:gd name="connsiteY2" fmla="*/ 5984476 h 5984476"/>
              <a:gd name="connsiteX3" fmla="*/ 417896 w 12389861"/>
              <a:gd name="connsiteY3" fmla="*/ 5984476 h 5984476"/>
              <a:gd name="connsiteX4" fmla="*/ 0 w 12389861"/>
              <a:gd name="connsiteY4" fmla="*/ 5566580 h 5984476"/>
              <a:gd name="connsiteX5" fmla="*/ 0 w 12389861"/>
              <a:gd name="connsiteY5" fmla="*/ 417896 h 5984476"/>
              <a:gd name="connsiteX6" fmla="*/ 417896 w 12389861"/>
              <a:gd name="connsiteY6" fmla="*/ 0 h 5984476"/>
              <a:gd name="connsiteX7" fmla="*/ 11713449 w 12389861"/>
              <a:gd name="connsiteY7" fmla="*/ 1129 h 5984476"/>
              <a:gd name="connsiteX0" fmla="*/ 12389861 w 12389861"/>
              <a:gd name="connsiteY0" fmla="*/ 5566580 h 5984476"/>
              <a:gd name="connsiteX1" fmla="*/ 11971965 w 12389861"/>
              <a:gd name="connsiteY1" fmla="*/ 5984476 h 5984476"/>
              <a:gd name="connsiteX2" fmla="*/ 417896 w 12389861"/>
              <a:gd name="connsiteY2" fmla="*/ 5984476 h 5984476"/>
              <a:gd name="connsiteX3" fmla="*/ 0 w 12389861"/>
              <a:gd name="connsiteY3" fmla="*/ 5566580 h 5984476"/>
              <a:gd name="connsiteX4" fmla="*/ 0 w 12389861"/>
              <a:gd name="connsiteY4" fmla="*/ 417896 h 5984476"/>
              <a:gd name="connsiteX5" fmla="*/ 417896 w 12389861"/>
              <a:gd name="connsiteY5" fmla="*/ 0 h 5984476"/>
              <a:gd name="connsiteX6" fmla="*/ 11713449 w 12389861"/>
              <a:gd name="connsiteY6" fmla="*/ 1129 h 5984476"/>
              <a:gd name="connsiteX0" fmla="*/ 11971965 w 11971965"/>
              <a:gd name="connsiteY0" fmla="*/ 5984476 h 5984476"/>
              <a:gd name="connsiteX1" fmla="*/ 417896 w 11971965"/>
              <a:gd name="connsiteY1" fmla="*/ 5984476 h 5984476"/>
              <a:gd name="connsiteX2" fmla="*/ 0 w 11971965"/>
              <a:gd name="connsiteY2" fmla="*/ 5566580 h 5984476"/>
              <a:gd name="connsiteX3" fmla="*/ 0 w 11971965"/>
              <a:gd name="connsiteY3" fmla="*/ 417896 h 5984476"/>
              <a:gd name="connsiteX4" fmla="*/ 417896 w 11971965"/>
              <a:gd name="connsiteY4" fmla="*/ 0 h 5984476"/>
              <a:gd name="connsiteX5" fmla="*/ 11713449 w 11971965"/>
              <a:gd name="connsiteY5" fmla="*/ 1129 h 5984476"/>
              <a:gd name="connsiteX0" fmla="*/ 11712320 w 11713449"/>
              <a:gd name="connsiteY0" fmla="*/ 5973187 h 5984476"/>
              <a:gd name="connsiteX1" fmla="*/ 417896 w 11713449"/>
              <a:gd name="connsiteY1" fmla="*/ 5984476 h 5984476"/>
              <a:gd name="connsiteX2" fmla="*/ 0 w 11713449"/>
              <a:gd name="connsiteY2" fmla="*/ 5566580 h 5984476"/>
              <a:gd name="connsiteX3" fmla="*/ 0 w 11713449"/>
              <a:gd name="connsiteY3" fmla="*/ 417896 h 5984476"/>
              <a:gd name="connsiteX4" fmla="*/ 417896 w 11713449"/>
              <a:gd name="connsiteY4" fmla="*/ 0 h 5984476"/>
              <a:gd name="connsiteX5" fmla="*/ 11713449 w 11713449"/>
              <a:gd name="connsiteY5" fmla="*/ 1129 h 5984476"/>
              <a:gd name="connsiteX0" fmla="*/ 11734898 w 11734898"/>
              <a:gd name="connsiteY0" fmla="*/ 5995765 h 5995765"/>
              <a:gd name="connsiteX1" fmla="*/ 417896 w 11734898"/>
              <a:gd name="connsiteY1" fmla="*/ 5984476 h 5995765"/>
              <a:gd name="connsiteX2" fmla="*/ 0 w 11734898"/>
              <a:gd name="connsiteY2" fmla="*/ 5566580 h 5995765"/>
              <a:gd name="connsiteX3" fmla="*/ 0 w 11734898"/>
              <a:gd name="connsiteY3" fmla="*/ 417896 h 5995765"/>
              <a:gd name="connsiteX4" fmla="*/ 417896 w 11734898"/>
              <a:gd name="connsiteY4" fmla="*/ 0 h 5995765"/>
              <a:gd name="connsiteX5" fmla="*/ 11713449 w 11734898"/>
              <a:gd name="connsiteY5" fmla="*/ 1129 h 599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4898" h="5995765">
                <a:moveTo>
                  <a:pt x="11734898" y="5995765"/>
                </a:moveTo>
                <a:lnTo>
                  <a:pt x="417896" y="5984476"/>
                </a:lnTo>
                <a:cubicBezTo>
                  <a:pt x="187098" y="5984476"/>
                  <a:pt x="0" y="5797378"/>
                  <a:pt x="0" y="5566580"/>
                </a:cubicBezTo>
                <a:lnTo>
                  <a:pt x="0" y="417896"/>
                </a:lnTo>
                <a:cubicBezTo>
                  <a:pt x="0" y="187098"/>
                  <a:pt x="187098" y="0"/>
                  <a:pt x="417896" y="0"/>
                </a:cubicBezTo>
                <a:lnTo>
                  <a:pt x="11713449" y="1129"/>
                </a:lnTo>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12" name="Rounded Rectangle 11">
            <a:extLst>
              <a:ext uri="{FF2B5EF4-FFF2-40B4-BE49-F238E27FC236}">
                <a16:creationId xmlns:a16="http://schemas.microsoft.com/office/drawing/2014/main" id="{A9208CF1-27A8-0E42-9B26-8721B8AE5FE9}"/>
              </a:ext>
            </a:extLst>
          </p:cNvPr>
          <p:cNvSpPr/>
          <p:nvPr userDrawn="1"/>
        </p:nvSpPr>
        <p:spPr>
          <a:xfrm>
            <a:off x="246456" y="231980"/>
            <a:ext cx="744726" cy="74411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7" name="Text Placeholder 6">
            <a:extLst>
              <a:ext uri="{FF2B5EF4-FFF2-40B4-BE49-F238E27FC236}">
                <a16:creationId xmlns:a16="http://schemas.microsoft.com/office/drawing/2014/main" id="{12542EFB-1FEF-C944-AE2F-2C67533D8241}"/>
              </a:ext>
            </a:extLst>
          </p:cNvPr>
          <p:cNvSpPr>
            <a:spLocks noGrp="1"/>
          </p:cNvSpPr>
          <p:nvPr>
            <p:ph type="body" sz="quarter" idx="11" hasCustomPrompt="1"/>
          </p:nvPr>
        </p:nvSpPr>
        <p:spPr>
          <a:xfrm>
            <a:off x="8022848" y="2384612"/>
            <a:ext cx="2617787" cy="610009"/>
          </a:xfrm>
        </p:spPr>
        <p:txBody>
          <a:bodyPr anchor="ctr" anchorCtr="0">
            <a:normAutofit/>
          </a:bodyPr>
          <a:lstStyle>
            <a:lvl1pPr marL="0" indent="0">
              <a:buNone/>
              <a:defRPr sz="1800" b="1" i="0" spc="100" baseline="0">
                <a:solidFill>
                  <a:schemeClr val="accent5"/>
                </a:solidFill>
                <a:latin typeface="Calibri" panose="020F0502020204030204" pitchFamily="34" charset="0"/>
                <a:ea typeface="Roboto Condensed" panose="02000000000000000000" pitchFamily="2" charset="0"/>
              </a:defRPr>
            </a:lvl1pPr>
          </a:lstStyle>
          <a:p>
            <a:pPr lvl="0"/>
            <a:r>
              <a:rPr lang="en-US"/>
              <a:t>SECTION NO.</a:t>
            </a:r>
          </a:p>
        </p:txBody>
      </p:sp>
      <p:sp>
        <p:nvSpPr>
          <p:cNvPr id="14" name="Text Placeholder 6">
            <a:extLst>
              <a:ext uri="{FF2B5EF4-FFF2-40B4-BE49-F238E27FC236}">
                <a16:creationId xmlns:a16="http://schemas.microsoft.com/office/drawing/2014/main" id="{600CA7F4-63A4-3D40-AA51-42ABF2E76743}"/>
              </a:ext>
            </a:extLst>
          </p:cNvPr>
          <p:cNvSpPr>
            <a:spLocks noGrp="1"/>
          </p:cNvSpPr>
          <p:nvPr>
            <p:ph type="body" sz="quarter" idx="12" hasCustomPrompt="1"/>
          </p:nvPr>
        </p:nvSpPr>
        <p:spPr>
          <a:xfrm>
            <a:off x="8022848" y="2976283"/>
            <a:ext cx="3469905" cy="2671482"/>
          </a:xfrm>
        </p:spPr>
        <p:txBody>
          <a:bodyPr tIns="182880" anchor="t" anchorCtr="0">
            <a:normAutofit/>
          </a:bodyPr>
          <a:lstStyle>
            <a:lvl1pPr marL="0" indent="0">
              <a:buNone/>
              <a:defRPr sz="3600" b="0" i="0" spc="100" baseline="0">
                <a:solidFill>
                  <a:schemeClr val="accent5">
                    <a:lumMod val="50000"/>
                  </a:schemeClr>
                </a:solidFill>
                <a:latin typeface="Arial Narrow" panose="020B0604020202020204" pitchFamily="34" charset="0"/>
                <a:ea typeface="Roboto Condensed" panose="02000000000000000000" pitchFamily="2" charset="0"/>
                <a:cs typeface="Arial Narrow" panose="020B0604020202020204" pitchFamily="34" charset="0"/>
              </a:defRPr>
            </a:lvl1pPr>
          </a:lstStyle>
          <a:p>
            <a:pPr lvl="0"/>
            <a:r>
              <a:rPr lang="en-US"/>
              <a:t>Section Title</a:t>
            </a:r>
          </a:p>
        </p:txBody>
      </p:sp>
    </p:spTree>
    <p:extLst>
      <p:ext uri="{BB962C8B-B14F-4D97-AF65-F5344CB8AC3E}">
        <p14:creationId xmlns:p14="http://schemas.microsoft.com/office/powerpoint/2010/main" val="2178793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without Photo">
    <p:bg>
      <p:bgPr>
        <a:solidFill>
          <a:srgbClr val="D5FDFD">
            <a:alpha val="50000"/>
          </a:srgbClr>
        </a:solid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EAD8E9C7-283F-CC4E-829F-DA7921A82C7C}"/>
              </a:ext>
            </a:extLst>
          </p:cNvPr>
          <p:cNvSpPr/>
          <p:nvPr userDrawn="1"/>
        </p:nvSpPr>
        <p:spPr>
          <a:xfrm>
            <a:off x="532005" y="607276"/>
            <a:ext cx="3498573" cy="5367528"/>
          </a:xfrm>
          <a:prstGeom prst="roundRect">
            <a:avLst>
              <a:gd name="adj" fmla="val 856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cxnSp>
        <p:nvCxnSpPr>
          <p:cNvPr id="8" name="Straight Connector 7">
            <a:extLst>
              <a:ext uri="{FF2B5EF4-FFF2-40B4-BE49-F238E27FC236}">
                <a16:creationId xmlns:a16="http://schemas.microsoft.com/office/drawing/2014/main" id="{83F61E2B-66D5-8149-A3EE-069F0FD7BDA9}"/>
              </a:ext>
            </a:extLst>
          </p:cNvPr>
          <p:cNvCxnSpPr/>
          <p:nvPr userDrawn="1"/>
        </p:nvCxnSpPr>
        <p:spPr>
          <a:xfrm>
            <a:off x="965532" y="4783546"/>
            <a:ext cx="6165251" cy="0"/>
          </a:xfrm>
          <a:prstGeom prst="line">
            <a:avLst/>
          </a:prstGeom>
          <a:ln w="50800"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91776AF6-AF96-624F-A29B-B0C267321DF2}"/>
              </a:ext>
            </a:extLst>
          </p:cNvPr>
          <p:cNvSpPr/>
          <p:nvPr userDrawn="1"/>
        </p:nvSpPr>
        <p:spPr>
          <a:xfrm>
            <a:off x="246456" y="231980"/>
            <a:ext cx="744726" cy="74411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11" name="Text Placeholder 10">
            <a:extLst>
              <a:ext uri="{FF2B5EF4-FFF2-40B4-BE49-F238E27FC236}">
                <a16:creationId xmlns:a16="http://schemas.microsoft.com/office/drawing/2014/main" id="{D76381AC-24EF-6C48-AA18-7E11BCC83455}"/>
              </a:ext>
            </a:extLst>
          </p:cNvPr>
          <p:cNvSpPr>
            <a:spLocks noGrp="1"/>
          </p:cNvSpPr>
          <p:nvPr>
            <p:ph type="body" sz="quarter" idx="10" hasCustomPrompt="1"/>
          </p:nvPr>
        </p:nvSpPr>
        <p:spPr>
          <a:xfrm>
            <a:off x="965200" y="2312988"/>
            <a:ext cx="9272588" cy="2330450"/>
          </a:xfrm>
        </p:spPr>
        <p:txBody>
          <a:bodyPr anchor="b" anchorCtr="0">
            <a:normAutofit/>
          </a:bodyPr>
          <a:lstStyle>
            <a:lvl1pPr marL="0" indent="0">
              <a:buNone/>
              <a:defRPr sz="3600" b="0" i="0" spc="100" baseline="0">
                <a:solidFill>
                  <a:schemeClr val="accent5">
                    <a:lumMod val="50000"/>
                  </a:schemeClr>
                </a:solidFill>
                <a:latin typeface="Arial Narrow" panose="020B0604020202020204" pitchFamily="34" charset="0"/>
                <a:ea typeface="Roboto Condensed" panose="02000000000000000000" pitchFamily="2" charset="0"/>
                <a:cs typeface="Arial Narrow" panose="020B0604020202020204" pitchFamily="34" charset="0"/>
              </a:defRPr>
            </a:lvl1pPr>
          </a:lstStyle>
          <a:p>
            <a:pPr lvl="0"/>
            <a:r>
              <a:rPr lang="en-US"/>
              <a:t>Section Title</a:t>
            </a:r>
          </a:p>
        </p:txBody>
      </p:sp>
      <p:sp>
        <p:nvSpPr>
          <p:cNvPr id="13" name="Text Placeholder 12">
            <a:extLst>
              <a:ext uri="{FF2B5EF4-FFF2-40B4-BE49-F238E27FC236}">
                <a16:creationId xmlns:a16="http://schemas.microsoft.com/office/drawing/2014/main" id="{3AB3210F-D2E9-EB47-AE0E-7E7F600DF568}"/>
              </a:ext>
            </a:extLst>
          </p:cNvPr>
          <p:cNvSpPr>
            <a:spLocks noGrp="1"/>
          </p:cNvSpPr>
          <p:nvPr>
            <p:ph type="body" sz="quarter" idx="11" hasCustomPrompt="1"/>
          </p:nvPr>
        </p:nvSpPr>
        <p:spPr>
          <a:xfrm>
            <a:off x="991182" y="3147431"/>
            <a:ext cx="2423459" cy="521208"/>
          </a:xfrm>
        </p:spPr>
        <p:txBody>
          <a:bodyPr anchor="ctr" anchorCtr="0">
            <a:normAutofit/>
          </a:bodyPr>
          <a:lstStyle>
            <a:lvl1pPr marL="0" indent="0">
              <a:buNone/>
              <a:defRPr sz="1800" b="1" i="0" spc="100" baseline="0">
                <a:solidFill>
                  <a:schemeClr val="accent5"/>
                </a:solidFill>
                <a:latin typeface="Calibri" panose="020F0502020204030204" pitchFamily="34" charset="0"/>
                <a:ea typeface="Roboto Condensed" panose="02000000000000000000" pitchFamily="2" charset="0"/>
              </a:defRPr>
            </a:lvl1pPr>
          </a:lstStyle>
          <a:p>
            <a:pPr lvl="0"/>
            <a:r>
              <a:rPr lang="en-US"/>
              <a:t>SECTION NO.</a:t>
            </a:r>
          </a:p>
        </p:txBody>
      </p:sp>
    </p:spTree>
    <p:extLst>
      <p:ext uri="{BB962C8B-B14F-4D97-AF65-F5344CB8AC3E}">
        <p14:creationId xmlns:p14="http://schemas.microsoft.com/office/powerpoint/2010/main" val="2590216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ondary Section Header without Photo">
    <p:bg>
      <p:bgPr>
        <a:solidFill>
          <a:schemeClr val="bg2">
            <a:lumMod val="20000"/>
            <a:lumOff val="80000"/>
            <a:alpha val="50000"/>
          </a:schemeClr>
        </a:solid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EAD8E9C7-283F-CC4E-829F-DA7921A82C7C}"/>
              </a:ext>
            </a:extLst>
          </p:cNvPr>
          <p:cNvSpPr/>
          <p:nvPr userDrawn="1"/>
        </p:nvSpPr>
        <p:spPr>
          <a:xfrm>
            <a:off x="532005" y="607276"/>
            <a:ext cx="3498573" cy="5367528"/>
          </a:xfrm>
          <a:prstGeom prst="roundRect">
            <a:avLst>
              <a:gd name="adj" fmla="val 8568"/>
            </a:avLst>
          </a:prstGeom>
          <a:solidFill>
            <a:schemeClr val="bg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9" name="Rounded Rectangle 8">
            <a:extLst>
              <a:ext uri="{FF2B5EF4-FFF2-40B4-BE49-F238E27FC236}">
                <a16:creationId xmlns:a16="http://schemas.microsoft.com/office/drawing/2014/main" id="{91776AF6-AF96-624F-A29B-B0C267321DF2}"/>
              </a:ext>
            </a:extLst>
          </p:cNvPr>
          <p:cNvSpPr/>
          <p:nvPr userDrawn="1"/>
        </p:nvSpPr>
        <p:spPr>
          <a:xfrm>
            <a:off x="246456" y="231980"/>
            <a:ext cx="744726" cy="74411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11" name="Text Placeholder 10">
            <a:extLst>
              <a:ext uri="{FF2B5EF4-FFF2-40B4-BE49-F238E27FC236}">
                <a16:creationId xmlns:a16="http://schemas.microsoft.com/office/drawing/2014/main" id="{D76381AC-24EF-6C48-AA18-7E11BCC83455}"/>
              </a:ext>
            </a:extLst>
          </p:cNvPr>
          <p:cNvSpPr>
            <a:spLocks noGrp="1"/>
          </p:cNvSpPr>
          <p:nvPr>
            <p:ph type="body" sz="quarter" idx="10" hasCustomPrompt="1"/>
          </p:nvPr>
        </p:nvSpPr>
        <p:spPr>
          <a:xfrm>
            <a:off x="965200" y="2312988"/>
            <a:ext cx="9272588" cy="2330450"/>
          </a:xfrm>
        </p:spPr>
        <p:txBody>
          <a:bodyPr anchor="b" anchorCtr="0">
            <a:normAutofit/>
          </a:bodyPr>
          <a:lstStyle>
            <a:lvl1pPr marL="0" indent="0">
              <a:buNone/>
              <a:defRPr sz="3600" b="0" i="0" spc="100" baseline="0">
                <a:solidFill>
                  <a:schemeClr val="bg2">
                    <a:lumMod val="75000"/>
                  </a:schemeClr>
                </a:solidFill>
                <a:latin typeface="Arial Narrow" panose="020B0604020202020204" pitchFamily="34" charset="0"/>
                <a:ea typeface="Roboto Condensed" panose="02000000000000000000" pitchFamily="2" charset="0"/>
                <a:cs typeface="Arial Narrow" panose="020B0604020202020204" pitchFamily="34" charset="0"/>
              </a:defRPr>
            </a:lvl1pPr>
          </a:lstStyle>
          <a:p>
            <a:pPr lvl="0"/>
            <a:r>
              <a:rPr lang="en-US"/>
              <a:t>Section Title</a:t>
            </a:r>
          </a:p>
        </p:txBody>
      </p:sp>
      <p:sp>
        <p:nvSpPr>
          <p:cNvPr id="13" name="Text Placeholder 12">
            <a:extLst>
              <a:ext uri="{FF2B5EF4-FFF2-40B4-BE49-F238E27FC236}">
                <a16:creationId xmlns:a16="http://schemas.microsoft.com/office/drawing/2014/main" id="{3AB3210F-D2E9-EB47-AE0E-7E7F600DF568}"/>
              </a:ext>
            </a:extLst>
          </p:cNvPr>
          <p:cNvSpPr>
            <a:spLocks noGrp="1"/>
          </p:cNvSpPr>
          <p:nvPr>
            <p:ph type="body" sz="quarter" idx="11" hasCustomPrompt="1"/>
          </p:nvPr>
        </p:nvSpPr>
        <p:spPr>
          <a:xfrm>
            <a:off x="965200" y="1791780"/>
            <a:ext cx="2423459" cy="521208"/>
          </a:xfrm>
        </p:spPr>
        <p:txBody>
          <a:bodyPr anchor="ctr" anchorCtr="0">
            <a:normAutofit/>
          </a:bodyPr>
          <a:lstStyle>
            <a:lvl1pPr marL="0" indent="0">
              <a:buNone/>
              <a:defRPr sz="1800" b="1" i="0" spc="100" baseline="0">
                <a:solidFill>
                  <a:schemeClr val="bg2">
                    <a:lumMod val="75000"/>
                  </a:schemeClr>
                </a:solidFill>
                <a:latin typeface="Calibri" panose="020F0502020204030204" pitchFamily="34" charset="0"/>
                <a:ea typeface="Roboto Condensed" panose="02000000000000000000" pitchFamily="2" charset="0"/>
              </a:defRPr>
            </a:lvl1pPr>
          </a:lstStyle>
          <a:p>
            <a:pPr lvl="0"/>
            <a:r>
              <a:rPr lang="en-US"/>
              <a:t>SECTION NO.</a:t>
            </a:r>
          </a:p>
        </p:txBody>
      </p:sp>
      <p:cxnSp>
        <p:nvCxnSpPr>
          <p:cNvPr id="12" name="Straight Connector 11">
            <a:extLst>
              <a:ext uri="{FF2B5EF4-FFF2-40B4-BE49-F238E27FC236}">
                <a16:creationId xmlns:a16="http://schemas.microsoft.com/office/drawing/2014/main" id="{1C74E63B-AFAC-694C-9405-D38719B4C664}"/>
              </a:ext>
            </a:extLst>
          </p:cNvPr>
          <p:cNvCxnSpPr/>
          <p:nvPr userDrawn="1"/>
        </p:nvCxnSpPr>
        <p:spPr>
          <a:xfrm>
            <a:off x="965532" y="4783546"/>
            <a:ext cx="6165251" cy="0"/>
          </a:xfrm>
          <a:prstGeom prst="line">
            <a:avLst/>
          </a:prstGeom>
          <a:ln w="50800" cap="rnd">
            <a:solidFill>
              <a:schemeClr val="bg2">
                <a:lumMod val="75000"/>
              </a:schemeClr>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754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_01">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4597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10515600" cy="4351338"/>
          </a:xfrm>
        </p:spPr>
        <p:txBody>
          <a:bodyPr/>
          <a:lstStyle>
            <a:lvl1pPr>
              <a:lnSpc>
                <a:spcPct val="110000"/>
              </a:lnSpc>
              <a:spcAft>
                <a:spcPts val="1000"/>
              </a:spcAft>
              <a:defRPr b="0" i="0">
                <a:latin typeface="Calibri" panose="020F0502020204030204" pitchFamily="34" charset="0"/>
                <a:ea typeface="Roboto Condensed" panose="02000000000000000000" pitchFamily="2" charset="0"/>
              </a:defRPr>
            </a:lvl1pPr>
            <a:lvl2pPr>
              <a:lnSpc>
                <a:spcPct val="110000"/>
              </a:lnSpc>
              <a:spcAft>
                <a:spcPts val="1000"/>
              </a:spcAft>
              <a:defRPr b="0" i="0">
                <a:latin typeface="Calibri" panose="020F0502020204030204" pitchFamily="34" charset="0"/>
                <a:ea typeface="Roboto Condensed" panose="02000000000000000000" pitchFamily="2" charset="0"/>
              </a:defRPr>
            </a:lvl2pPr>
            <a:lvl3pPr>
              <a:lnSpc>
                <a:spcPct val="110000"/>
              </a:lnSpc>
              <a:spcAft>
                <a:spcPts val="1000"/>
              </a:spcAft>
              <a:defRPr b="0" i="0">
                <a:latin typeface="Calibri" panose="020F0502020204030204" pitchFamily="34" charset="0"/>
                <a:ea typeface="Roboto Condensed" panose="02000000000000000000" pitchFamily="2" charset="0"/>
              </a:defRPr>
            </a:lvl3pPr>
            <a:lvl4pPr>
              <a:lnSpc>
                <a:spcPct val="110000"/>
              </a:lnSpc>
              <a:spcAft>
                <a:spcPts val="1000"/>
              </a:spcAft>
              <a:defRPr b="0" i="0">
                <a:latin typeface="Calibri" panose="020F0502020204030204" pitchFamily="34" charset="0"/>
                <a:ea typeface="Roboto Condensed" panose="02000000000000000000" pitchFamily="2" charset="0"/>
              </a:defRPr>
            </a:lvl4pPr>
            <a:lvl5pPr>
              <a:lnSpc>
                <a:spcPct val="110000"/>
              </a:lnSpc>
              <a:spcAft>
                <a:spcPts val="1000"/>
              </a:spcAft>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ound Same Side Corner Rectangle 7">
            <a:extLst>
              <a:ext uri="{FF2B5EF4-FFF2-40B4-BE49-F238E27FC236}">
                <a16:creationId xmlns:a16="http://schemas.microsoft.com/office/drawing/2014/main" id="{A28D7323-6283-554C-BA24-581F453AAEAD}"/>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7" name="Slide Number Placeholder 5">
            <a:extLst>
              <a:ext uri="{FF2B5EF4-FFF2-40B4-BE49-F238E27FC236}">
                <a16:creationId xmlns:a16="http://schemas.microsoft.com/office/drawing/2014/main" id="{698207CB-76B0-C042-8AA5-7087EF7B6E6D}"/>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a:p>
        </p:txBody>
      </p:sp>
    </p:spTree>
    <p:extLst>
      <p:ext uri="{BB962C8B-B14F-4D97-AF65-F5344CB8AC3E}">
        <p14:creationId xmlns:p14="http://schemas.microsoft.com/office/powerpoint/2010/main" val="34969071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i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10515600" cy="4351338"/>
          </a:xfrm>
        </p:spPr>
        <p:txBody>
          <a:bodyPr/>
          <a:lstStyle>
            <a:lvl1pPr>
              <a:lnSpc>
                <a:spcPct val="110000"/>
              </a:lnSpc>
              <a:defRPr b="0" i="0">
                <a:latin typeface="Calibri" panose="020F0502020204030204" pitchFamily="34" charset="0"/>
                <a:ea typeface="Roboto Condensed" panose="02000000000000000000" pitchFamily="2" charset="0"/>
              </a:defRPr>
            </a:lvl1pPr>
            <a:lvl2pPr>
              <a:lnSpc>
                <a:spcPct val="110000"/>
              </a:lnSpc>
              <a:defRPr b="0" i="0">
                <a:latin typeface="Calibri" panose="020F0502020204030204" pitchFamily="34" charset="0"/>
                <a:ea typeface="Roboto Condensed" panose="02000000000000000000" pitchFamily="2" charset="0"/>
              </a:defRPr>
            </a:lvl2pPr>
            <a:lvl3pPr>
              <a:lnSpc>
                <a:spcPct val="110000"/>
              </a:lnSpc>
              <a:defRPr b="0" i="0">
                <a:latin typeface="Calibri" panose="020F0502020204030204" pitchFamily="34" charset="0"/>
                <a:ea typeface="Roboto Condensed" panose="02000000000000000000" pitchFamily="2" charset="0"/>
              </a:defRPr>
            </a:lvl3pPr>
            <a:lvl4pPr>
              <a:lnSpc>
                <a:spcPct val="110000"/>
              </a:lnSpc>
              <a:defRPr b="0" i="0">
                <a:latin typeface="Calibri" panose="020F0502020204030204" pitchFamily="34" charset="0"/>
                <a:ea typeface="Roboto Condensed" panose="02000000000000000000" pitchFamily="2" charset="0"/>
              </a:defRPr>
            </a:lvl4pPr>
            <a:lvl5pPr>
              <a:lnSpc>
                <a:spcPct val="11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EAB75C3C-FF66-5549-81D8-A768630F26CB}"/>
              </a:ext>
            </a:extLst>
          </p:cNvPr>
          <p:cNvSpPr>
            <a:spLocks noGrp="1"/>
          </p:cNvSpPr>
          <p:nvPr>
            <p:ph type="body" sz="quarter" idx="10" hasCustomPrompt="1"/>
          </p:nvPr>
        </p:nvSpPr>
        <p:spPr>
          <a:xfrm>
            <a:off x="838200" y="1290638"/>
            <a:ext cx="10515600" cy="390525"/>
          </a:xfrm>
        </p:spPr>
        <p:txBody>
          <a:bodyPr>
            <a:noAutofit/>
          </a:bodyPr>
          <a:lstStyle>
            <a:lvl1pPr marL="0" indent="0">
              <a:buNone/>
              <a:defRPr sz="2000" b="0" i="0">
                <a:solidFill>
                  <a:schemeClr val="accent5"/>
                </a:solidFill>
                <a:latin typeface="Calibri" panose="020F0502020204030204" pitchFamily="34" charset="0"/>
                <a:ea typeface="Roboto Condensed" panose="02000000000000000000" pitchFamily="2" charset="0"/>
              </a:defRPr>
            </a:lvl1pPr>
          </a:lstStyle>
          <a:p>
            <a:pPr lvl="0"/>
            <a:r>
              <a:rPr lang="en-US"/>
              <a:t>Sub-title</a:t>
            </a:r>
          </a:p>
        </p:txBody>
      </p:sp>
      <p:sp>
        <p:nvSpPr>
          <p:cNvPr id="7" name="Round Same Side Corner Rectangle 6">
            <a:extLst>
              <a:ext uri="{FF2B5EF4-FFF2-40B4-BE49-F238E27FC236}">
                <a16:creationId xmlns:a16="http://schemas.microsoft.com/office/drawing/2014/main" id="{2237AEE5-BFD7-154B-A292-6B25C36F1C86}"/>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10" name="Slide Number Placeholder 5">
            <a:extLst>
              <a:ext uri="{FF2B5EF4-FFF2-40B4-BE49-F238E27FC236}">
                <a16:creationId xmlns:a16="http://schemas.microsoft.com/office/drawing/2014/main" id="{507D79F2-92AF-444C-A486-38D0F6244947}"/>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a:p>
        </p:txBody>
      </p:sp>
    </p:spTree>
    <p:extLst>
      <p:ext uri="{BB962C8B-B14F-4D97-AF65-F5344CB8AC3E}">
        <p14:creationId xmlns:p14="http://schemas.microsoft.com/office/powerpoint/2010/main" val="31171620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per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a:xfrm>
            <a:off x="838200" y="712106"/>
            <a:ext cx="10515600" cy="935038"/>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10515600" cy="4351338"/>
          </a:xfrm>
        </p:spPr>
        <p:txBody>
          <a:bodyPr/>
          <a:lstStyle>
            <a:lvl1pPr>
              <a:lnSpc>
                <a:spcPct val="110000"/>
              </a:lnSpc>
              <a:defRPr b="0" i="0">
                <a:latin typeface="Calibri" panose="020F0502020204030204" pitchFamily="34" charset="0"/>
                <a:ea typeface="Roboto Condensed" panose="02000000000000000000" pitchFamily="2" charset="0"/>
              </a:defRPr>
            </a:lvl1pPr>
            <a:lvl2pPr>
              <a:lnSpc>
                <a:spcPct val="110000"/>
              </a:lnSpc>
              <a:defRPr b="0" i="0">
                <a:latin typeface="Calibri" panose="020F0502020204030204" pitchFamily="34" charset="0"/>
                <a:ea typeface="Roboto Condensed" panose="02000000000000000000" pitchFamily="2" charset="0"/>
              </a:defRPr>
            </a:lvl2pPr>
            <a:lvl3pPr>
              <a:lnSpc>
                <a:spcPct val="110000"/>
              </a:lnSpc>
              <a:defRPr b="0" i="0">
                <a:latin typeface="Calibri" panose="020F0502020204030204" pitchFamily="34" charset="0"/>
                <a:ea typeface="Roboto Condensed" panose="02000000000000000000" pitchFamily="2" charset="0"/>
              </a:defRPr>
            </a:lvl3pPr>
            <a:lvl4pPr>
              <a:lnSpc>
                <a:spcPct val="110000"/>
              </a:lnSpc>
              <a:defRPr b="0" i="0">
                <a:latin typeface="Calibri" panose="020F0502020204030204" pitchFamily="34" charset="0"/>
                <a:ea typeface="Roboto Condensed" panose="02000000000000000000" pitchFamily="2" charset="0"/>
              </a:defRPr>
            </a:lvl4pPr>
            <a:lvl5pPr>
              <a:lnSpc>
                <a:spcPct val="11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EAB75C3C-FF66-5549-81D8-A768630F26CB}"/>
              </a:ext>
            </a:extLst>
          </p:cNvPr>
          <p:cNvSpPr>
            <a:spLocks noGrp="1"/>
          </p:cNvSpPr>
          <p:nvPr>
            <p:ph type="body" sz="quarter" idx="10" hasCustomPrompt="1"/>
          </p:nvPr>
        </p:nvSpPr>
        <p:spPr>
          <a:xfrm>
            <a:off x="838200" y="390292"/>
            <a:ext cx="10515600" cy="390525"/>
          </a:xfrm>
        </p:spPr>
        <p:txBody>
          <a:bodyPr anchor="ctr" anchorCtr="0">
            <a:noAutofit/>
          </a:bodyPr>
          <a:lstStyle>
            <a:lvl1pPr marL="0" indent="0">
              <a:buNone/>
              <a:defRPr sz="1800" b="1" i="0" spc="100" baseline="0">
                <a:solidFill>
                  <a:schemeClr val="accent5"/>
                </a:solidFill>
                <a:latin typeface="Calibri" panose="020F0502020204030204" pitchFamily="34" charset="0"/>
                <a:ea typeface="Roboto Condensed" panose="02000000000000000000" pitchFamily="2" charset="0"/>
                <a:cs typeface="Calibri" panose="020F0502020204030204" pitchFamily="34" charset="0"/>
              </a:defRPr>
            </a:lvl1pPr>
          </a:lstStyle>
          <a:p>
            <a:pPr lvl="0"/>
            <a:r>
              <a:rPr lang="en-US"/>
              <a:t>SUPER- TITLE</a:t>
            </a:r>
          </a:p>
        </p:txBody>
      </p:sp>
      <p:sp>
        <p:nvSpPr>
          <p:cNvPr id="9" name="Round Same Side Corner Rectangle 8">
            <a:extLst>
              <a:ext uri="{FF2B5EF4-FFF2-40B4-BE49-F238E27FC236}">
                <a16:creationId xmlns:a16="http://schemas.microsoft.com/office/drawing/2014/main" id="{16B85ECE-D168-2C4E-846D-6529661BBBB4}"/>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12" name="Slide Number Placeholder 5">
            <a:extLst>
              <a:ext uri="{FF2B5EF4-FFF2-40B4-BE49-F238E27FC236}">
                <a16:creationId xmlns:a16="http://schemas.microsoft.com/office/drawing/2014/main" id="{12CF4F07-DAAC-7647-B4E8-44CD68CB1B27}"/>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a:p>
        </p:txBody>
      </p:sp>
    </p:spTree>
    <p:extLst>
      <p:ext uri="{BB962C8B-B14F-4D97-AF65-F5344CB8AC3E}">
        <p14:creationId xmlns:p14="http://schemas.microsoft.com/office/powerpoint/2010/main" val="17230349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Super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a:xfrm>
            <a:off x="838200" y="733878"/>
            <a:ext cx="10515600" cy="890588"/>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10" name="Text Placeholder 10">
            <a:extLst>
              <a:ext uri="{FF2B5EF4-FFF2-40B4-BE49-F238E27FC236}">
                <a16:creationId xmlns:a16="http://schemas.microsoft.com/office/drawing/2014/main" id="{40FAD702-4EFE-0D47-89D5-915D87312F02}"/>
              </a:ext>
            </a:extLst>
          </p:cNvPr>
          <p:cNvSpPr>
            <a:spLocks noGrp="1"/>
          </p:cNvSpPr>
          <p:nvPr>
            <p:ph type="body" sz="quarter" idx="10" hasCustomPrompt="1"/>
          </p:nvPr>
        </p:nvSpPr>
        <p:spPr>
          <a:xfrm>
            <a:off x="838200" y="1356722"/>
            <a:ext cx="10515600" cy="379210"/>
          </a:xfrm>
        </p:spPr>
        <p:txBody>
          <a:bodyPr>
            <a:noAutofit/>
          </a:bodyPr>
          <a:lstStyle>
            <a:lvl1pPr marL="0" indent="0">
              <a:buNone/>
              <a:defRPr sz="2000" b="0" i="0">
                <a:solidFill>
                  <a:schemeClr val="accent5"/>
                </a:solidFill>
                <a:latin typeface="Calibri" panose="020F0502020204030204" pitchFamily="34" charset="0"/>
                <a:ea typeface="Roboto Condensed" panose="02000000000000000000" pitchFamily="2" charset="0"/>
              </a:defRPr>
            </a:lvl1pPr>
          </a:lstStyle>
          <a:p>
            <a:pPr lvl="0"/>
            <a:r>
              <a:rPr lang="en-US"/>
              <a:t>Sub-title</a:t>
            </a:r>
          </a:p>
        </p:txBody>
      </p:sp>
      <p:sp>
        <p:nvSpPr>
          <p:cNvPr id="9" name="Round Same Side Corner Rectangle 8">
            <a:extLst>
              <a:ext uri="{FF2B5EF4-FFF2-40B4-BE49-F238E27FC236}">
                <a16:creationId xmlns:a16="http://schemas.microsoft.com/office/drawing/2014/main" id="{8BE98263-9FA5-B844-BED6-7C6C9A84227A}"/>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13" name="Slide Number Placeholder 5">
            <a:extLst>
              <a:ext uri="{FF2B5EF4-FFF2-40B4-BE49-F238E27FC236}">
                <a16:creationId xmlns:a16="http://schemas.microsoft.com/office/drawing/2014/main" id="{CDC3AD18-6832-4440-841B-22AA70FEF9D0}"/>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a:p>
        </p:txBody>
      </p:sp>
      <p:sp>
        <p:nvSpPr>
          <p:cNvPr id="8" name="Text Placeholder 10">
            <a:extLst>
              <a:ext uri="{FF2B5EF4-FFF2-40B4-BE49-F238E27FC236}">
                <a16:creationId xmlns:a16="http://schemas.microsoft.com/office/drawing/2014/main" id="{8AAFEFE5-1EBD-AD41-828F-B6391E14D2A0}"/>
              </a:ext>
            </a:extLst>
          </p:cNvPr>
          <p:cNvSpPr>
            <a:spLocks noGrp="1"/>
          </p:cNvSpPr>
          <p:nvPr>
            <p:ph type="body" sz="quarter" idx="11" hasCustomPrompt="1"/>
          </p:nvPr>
        </p:nvSpPr>
        <p:spPr>
          <a:xfrm>
            <a:off x="838200" y="390292"/>
            <a:ext cx="10515600" cy="390525"/>
          </a:xfrm>
        </p:spPr>
        <p:txBody>
          <a:bodyPr anchor="ctr" anchorCtr="0">
            <a:noAutofit/>
          </a:bodyPr>
          <a:lstStyle>
            <a:lvl1pPr marL="0" indent="0">
              <a:buNone/>
              <a:defRPr sz="1800" b="1" i="0" spc="100" baseline="0">
                <a:solidFill>
                  <a:schemeClr val="accent5"/>
                </a:solidFill>
                <a:latin typeface="Calibri" panose="020F0502020204030204" pitchFamily="34" charset="0"/>
                <a:ea typeface="Roboto Condensed" panose="02000000000000000000" pitchFamily="2" charset="0"/>
                <a:cs typeface="Calibri" panose="020F0502020204030204" pitchFamily="34" charset="0"/>
              </a:defRPr>
            </a:lvl1pPr>
          </a:lstStyle>
          <a:p>
            <a:pPr lvl="0"/>
            <a:r>
              <a:rPr lang="en-US"/>
              <a:t>SUPER- TITLE</a:t>
            </a:r>
          </a:p>
        </p:txBody>
      </p:sp>
      <p:sp>
        <p:nvSpPr>
          <p:cNvPr id="11" name="Content Placeholder 2">
            <a:extLst>
              <a:ext uri="{FF2B5EF4-FFF2-40B4-BE49-F238E27FC236}">
                <a16:creationId xmlns:a16="http://schemas.microsoft.com/office/drawing/2014/main" id="{0B7B1D08-533E-A34C-8E54-351F18251B38}"/>
              </a:ext>
            </a:extLst>
          </p:cNvPr>
          <p:cNvSpPr>
            <a:spLocks noGrp="1"/>
          </p:cNvSpPr>
          <p:nvPr>
            <p:ph sz="half" idx="1"/>
          </p:nvPr>
        </p:nvSpPr>
        <p:spPr>
          <a:xfrm>
            <a:off x="838200" y="1825625"/>
            <a:ext cx="10515600" cy="4351338"/>
          </a:xfrm>
        </p:spPr>
        <p:txBody>
          <a:bodyPr/>
          <a:lstStyle>
            <a:lvl1pPr>
              <a:lnSpc>
                <a:spcPct val="110000"/>
              </a:lnSpc>
              <a:defRPr b="0" i="0">
                <a:latin typeface="Calibri" panose="020F0502020204030204" pitchFamily="34" charset="0"/>
                <a:ea typeface="Roboto Condensed" panose="02000000000000000000" pitchFamily="2" charset="0"/>
              </a:defRPr>
            </a:lvl1pPr>
            <a:lvl2pPr>
              <a:lnSpc>
                <a:spcPct val="110000"/>
              </a:lnSpc>
              <a:defRPr b="0" i="0">
                <a:latin typeface="Calibri" panose="020F0502020204030204" pitchFamily="34" charset="0"/>
                <a:ea typeface="Roboto Condensed" panose="02000000000000000000" pitchFamily="2" charset="0"/>
              </a:defRPr>
            </a:lvl2pPr>
            <a:lvl3pPr>
              <a:lnSpc>
                <a:spcPct val="110000"/>
              </a:lnSpc>
              <a:defRPr b="0" i="0">
                <a:latin typeface="Calibri" panose="020F0502020204030204" pitchFamily="34" charset="0"/>
                <a:ea typeface="Roboto Condensed" panose="02000000000000000000" pitchFamily="2" charset="0"/>
              </a:defRPr>
            </a:lvl3pPr>
            <a:lvl4pPr>
              <a:lnSpc>
                <a:spcPct val="110000"/>
              </a:lnSpc>
              <a:defRPr b="0" i="0">
                <a:latin typeface="Calibri" panose="020F0502020204030204" pitchFamily="34" charset="0"/>
                <a:ea typeface="Roboto Condensed" panose="02000000000000000000" pitchFamily="2" charset="0"/>
              </a:defRPr>
            </a:lvl4pPr>
            <a:lvl5pPr>
              <a:lnSpc>
                <a:spcPct val="11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03054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_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Title: Use for Secondary Slide</a:t>
            </a:r>
          </a:p>
        </p:txBody>
      </p:sp>
      <p:sp>
        <p:nvSpPr>
          <p:cNvPr id="6" name="Round Same Side Corner Rectangle 5">
            <a:extLst>
              <a:ext uri="{FF2B5EF4-FFF2-40B4-BE49-F238E27FC236}">
                <a16:creationId xmlns:a16="http://schemas.microsoft.com/office/drawing/2014/main" id="{B2A575C6-822F-8D4F-ADDD-9D6CE8246625}"/>
              </a:ext>
            </a:extLst>
          </p:cNvPr>
          <p:cNvSpPr/>
          <p:nvPr userDrawn="1"/>
        </p:nvSpPr>
        <p:spPr>
          <a:xfrm rot="5400000">
            <a:off x="-465906" y="831030"/>
            <a:ext cx="1316819" cy="385009"/>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9" name="Slide Number Placeholder 5">
            <a:extLst>
              <a:ext uri="{FF2B5EF4-FFF2-40B4-BE49-F238E27FC236}">
                <a16:creationId xmlns:a16="http://schemas.microsoft.com/office/drawing/2014/main" id="{557ABD23-9C1F-5C4E-8F1D-6AAC2A5B51A9}"/>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a:p>
        </p:txBody>
      </p:sp>
      <p:sp>
        <p:nvSpPr>
          <p:cNvPr id="7" name="Content Placeholder 2">
            <a:extLst>
              <a:ext uri="{FF2B5EF4-FFF2-40B4-BE49-F238E27FC236}">
                <a16:creationId xmlns:a16="http://schemas.microsoft.com/office/drawing/2014/main" id="{6638FCA6-4E14-7548-ABE9-3D1C9B3DD67E}"/>
              </a:ext>
            </a:extLst>
          </p:cNvPr>
          <p:cNvSpPr>
            <a:spLocks noGrp="1"/>
          </p:cNvSpPr>
          <p:nvPr>
            <p:ph sz="half" idx="1"/>
          </p:nvPr>
        </p:nvSpPr>
        <p:spPr>
          <a:xfrm>
            <a:off x="838200" y="1825625"/>
            <a:ext cx="10515600" cy="4351338"/>
          </a:xfrm>
        </p:spPr>
        <p:txBody>
          <a:bodyPr/>
          <a:lstStyle>
            <a:lvl1pPr>
              <a:lnSpc>
                <a:spcPct val="110000"/>
              </a:lnSpc>
              <a:defRPr b="0" i="0">
                <a:latin typeface="Calibri" panose="020F0502020204030204" pitchFamily="34" charset="0"/>
                <a:ea typeface="Roboto Condensed" panose="02000000000000000000" pitchFamily="2" charset="0"/>
              </a:defRPr>
            </a:lvl1pPr>
            <a:lvl2pPr>
              <a:lnSpc>
                <a:spcPct val="110000"/>
              </a:lnSpc>
              <a:defRPr b="0" i="0">
                <a:latin typeface="Calibri" panose="020F0502020204030204" pitchFamily="34" charset="0"/>
                <a:ea typeface="Roboto Condensed" panose="02000000000000000000" pitchFamily="2" charset="0"/>
              </a:defRPr>
            </a:lvl2pPr>
            <a:lvl3pPr>
              <a:lnSpc>
                <a:spcPct val="110000"/>
              </a:lnSpc>
              <a:defRPr b="0" i="0">
                <a:latin typeface="Calibri" panose="020F0502020204030204" pitchFamily="34" charset="0"/>
                <a:ea typeface="Roboto Condensed" panose="02000000000000000000" pitchFamily="2" charset="0"/>
              </a:defRPr>
            </a:lvl3pPr>
            <a:lvl4pPr>
              <a:lnSpc>
                <a:spcPct val="110000"/>
              </a:lnSpc>
              <a:defRPr b="0" i="0">
                <a:latin typeface="Calibri" panose="020F0502020204030204" pitchFamily="34" charset="0"/>
                <a:ea typeface="Roboto Condensed" panose="02000000000000000000" pitchFamily="2" charset="0"/>
              </a:defRPr>
            </a:lvl4pPr>
            <a:lvl5pPr>
              <a:lnSpc>
                <a:spcPct val="11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41939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and Content_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Title: Use for Secondary Slide</a:t>
            </a:r>
          </a:p>
        </p:txBody>
      </p:sp>
      <p:sp>
        <p:nvSpPr>
          <p:cNvPr id="11" name="Text Placeholder 10">
            <a:extLst>
              <a:ext uri="{FF2B5EF4-FFF2-40B4-BE49-F238E27FC236}">
                <a16:creationId xmlns:a16="http://schemas.microsoft.com/office/drawing/2014/main" id="{EAB75C3C-FF66-5549-81D8-A768630F26CB}"/>
              </a:ext>
            </a:extLst>
          </p:cNvPr>
          <p:cNvSpPr>
            <a:spLocks noGrp="1"/>
          </p:cNvSpPr>
          <p:nvPr>
            <p:ph type="body" sz="quarter" idx="10" hasCustomPrompt="1"/>
          </p:nvPr>
        </p:nvSpPr>
        <p:spPr>
          <a:xfrm>
            <a:off x="838200" y="1290638"/>
            <a:ext cx="10515600" cy="390525"/>
          </a:xfrm>
        </p:spPr>
        <p:txBody>
          <a:bodyPr>
            <a:noAutofit/>
          </a:bodyPr>
          <a:lstStyle>
            <a:lvl1pPr marL="0" indent="0">
              <a:buNone/>
              <a:defRPr sz="2000" b="0" i="0">
                <a:solidFill>
                  <a:schemeClr val="accent1"/>
                </a:solidFill>
                <a:latin typeface="Calibri" panose="020F0502020204030204" pitchFamily="34" charset="0"/>
                <a:ea typeface="Roboto Condensed" panose="02000000000000000000" pitchFamily="2" charset="0"/>
              </a:defRPr>
            </a:lvl1pPr>
          </a:lstStyle>
          <a:p>
            <a:pPr lvl="0"/>
            <a:r>
              <a:rPr lang="en-US"/>
              <a:t>Sub-title</a:t>
            </a:r>
          </a:p>
        </p:txBody>
      </p:sp>
      <p:sp>
        <p:nvSpPr>
          <p:cNvPr id="8" name="Round Same Side Corner Rectangle 7">
            <a:extLst>
              <a:ext uri="{FF2B5EF4-FFF2-40B4-BE49-F238E27FC236}">
                <a16:creationId xmlns:a16="http://schemas.microsoft.com/office/drawing/2014/main" id="{0FC2C497-0801-0842-BA4C-1866E6177DCE}"/>
              </a:ext>
            </a:extLst>
          </p:cNvPr>
          <p:cNvSpPr/>
          <p:nvPr userDrawn="1"/>
        </p:nvSpPr>
        <p:spPr>
          <a:xfrm rot="5400000">
            <a:off x="-465906" y="831030"/>
            <a:ext cx="1316819" cy="385009"/>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9" name="Slide Number Placeholder 5">
            <a:extLst>
              <a:ext uri="{FF2B5EF4-FFF2-40B4-BE49-F238E27FC236}">
                <a16:creationId xmlns:a16="http://schemas.microsoft.com/office/drawing/2014/main" id="{89099D5D-63FD-734F-9ECC-FC64014A3D55}"/>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a:p>
        </p:txBody>
      </p:sp>
      <p:sp>
        <p:nvSpPr>
          <p:cNvPr id="7" name="Content Placeholder 2">
            <a:extLst>
              <a:ext uri="{FF2B5EF4-FFF2-40B4-BE49-F238E27FC236}">
                <a16:creationId xmlns:a16="http://schemas.microsoft.com/office/drawing/2014/main" id="{525622B2-45D6-3145-B7AD-DD4F1192A4A2}"/>
              </a:ext>
            </a:extLst>
          </p:cNvPr>
          <p:cNvSpPr>
            <a:spLocks noGrp="1"/>
          </p:cNvSpPr>
          <p:nvPr>
            <p:ph sz="half" idx="1"/>
          </p:nvPr>
        </p:nvSpPr>
        <p:spPr>
          <a:xfrm>
            <a:off x="838200" y="1825625"/>
            <a:ext cx="10515600" cy="4351338"/>
          </a:xfrm>
        </p:spPr>
        <p:txBody>
          <a:bodyPr/>
          <a:lstStyle>
            <a:lvl1pPr>
              <a:lnSpc>
                <a:spcPct val="110000"/>
              </a:lnSpc>
              <a:defRPr b="0" i="0">
                <a:latin typeface="Calibri" panose="020F0502020204030204" pitchFamily="34" charset="0"/>
                <a:ea typeface="Roboto Condensed" panose="02000000000000000000" pitchFamily="2" charset="0"/>
              </a:defRPr>
            </a:lvl1pPr>
            <a:lvl2pPr>
              <a:lnSpc>
                <a:spcPct val="110000"/>
              </a:lnSpc>
              <a:defRPr b="0" i="0">
                <a:latin typeface="Calibri" panose="020F0502020204030204" pitchFamily="34" charset="0"/>
                <a:ea typeface="Roboto Condensed" panose="02000000000000000000" pitchFamily="2" charset="0"/>
              </a:defRPr>
            </a:lvl2pPr>
            <a:lvl3pPr>
              <a:lnSpc>
                <a:spcPct val="110000"/>
              </a:lnSpc>
              <a:defRPr b="0" i="0">
                <a:latin typeface="Calibri" panose="020F0502020204030204" pitchFamily="34" charset="0"/>
                <a:ea typeface="Roboto Condensed" panose="02000000000000000000" pitchFamily="2" charset="0"/>
              </a:defRPr>
            </a:lvl3pPr>
            <a:lvl4pPr>
              <a:lnSpc>
                <a:spcPct val="110000"/>
              </a:lnSpc>
              <a:defRPr b="0" i="0">
                <a:latin typeface="Calibri" panose="020F0502020204030204" pitchFamily="34" charset="0"/>
                <a:ea typeface="Roboto Condensed" panose="02000000000000000000" pitchFamily="2" charset="0"/>
              </a:defRPr>
            </a:lvl4pPr>
            <a:lvl5pPr>
              <a:lnSpc>
                <a:spcPct val="11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9805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A74225-E39C-9A44-9309-78376EFB2430}"/>
              </a:ext>
            </a:extLst>
          </p:cNvPr>
          <p:cNvPicPr>
            <a:picLocks noChangeAspect="1"/>
          </p:cNvPicPr>
          <p:nvPr userDrawn="1"/>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a:xfrm>
            <a:off x="15199" y="0"/>
            <a:ext cx="12176801" cy="6915555"/>
          </a:xfrm>
          <a:prstGeom prst="rect">
            <a:avLst/>
          </a:prstGeom>
        </p:spPr>
      </p:pic>
      <p:sp>
        <p:nvSpPr>
          <p:cNvPr id="8" name="Rectangle 7">
            <a:extLst>
              <a:ext uri="{FF2B5EF4-FFF2-40B4-BE49-F238E27FC236}">
                <a16:creationId xmlns:a16="http://schemas.microsoft.com/office/drawing/2014/main" id="{E4997FF9-301A-5A4A-BA53-31FF032E90FC}"/>
              </a:ext>
            </a:extLst>
          </p:cNvPr>
          <p:cNvSpPr/>
          <p:nvPr userDrawn="1"/>
        </p:nvSpPr>
        <p:spPr>
          <a:xfrm>
            <a:off x="0" y="0"/>
            <a:ext cx="11750936" cy="6915555"/>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pic>
        <p:nvPicPr>
          <p:cNvPr id="14" name="Picture 13">
            <a:extLst>
              <a:ext uri="{FF2B5EF4-FFF2-40B4-BE49-F238E27FC236}">
                <a16:creationId xmlns:a16="http://schemas.microsoft.com/office/drawing/2014/main" id="{A898A5EB-2A6C-164B-86F1-B0CFCD0DEFA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391792" y="5624090"/>
            <a:ext cx="2359144" cy="1207004"/>
          </a:xfrm>
          <a:prstGeom prst="rect">
            <a:avLst/>
          </a:prstGeom>
        </p:spPr>
      </p:pic>
      <p:pic>
        <p:nvPicPr>
          <p:cNvPr id="15" name="Picture 14">
            <a:extLst>
              <a:ext uri="{FF2B5EF4-FFF2-40B4-BE49-F238E27FC236}">
                <a16:creationId xmlns:a16="http://schemas.microsoft.com/office/drawing/2014/main" id="{051A9C20-820D-F44F-9AB4-CE9EEA9A093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90695" y="5929051"/>
            <a:ext cx="2100587" cy="635853"/>
          </a:xfrm>
          <a:prstGeom prst="rect">
            <a:avLst/>
          </a:prstGeom>
        </p:spPr>
      </p:pic>
      <p:pic>
        <p:nvPicPr>
          <p:cNvPr id="7" name="Picture 6">
            <a:extLst>
              <a:ext uri="{FF2B5EF4-FFF2-40B4-BE49-F238E27FC236}">
                <a16:creationId xmlns:a16="http://schemas.microsoft.com/office/drawing/2014/main" id="{BB625808-7DBF-754E-AFAC-D8192CE8A0C0}"/>
              </a:ext>
            </a:extLst>
          </p:cNvPr>
          <p:cNvPicPr>
            <a:picLocks noChangeAspect="1"/>
          </p:cNvPicPr>
          <p:nvPr userDrawn="1"/>
        </p:nvPicPr>
        <p:blipFill>
          <a:blip r:embed="rId5" cstate="email">
            <a:alphaModFix amt="20000"/>
            <a:extLst>
              <a:ext uri="{28A0092B-C50C-407E-A947-70E740481C1C}">
                <a14:useLocalDpi xmlns:a14="http://schemas.microsoft.com/office/drawing/2010/main"/>
              </a:ext>
            </a:extLst>
          </a:blip>
          <a:stretch>
            <a:fillRect/>
          </a:stretch>
        </p:blipFill>
        <p:spPr>
          <a:xfrm>
            <a:off x="-493480" y="1529337"/>
            <a:ext cx="4330236" cy="5680147"/>
          </a:xfrm>
          <a:prstGeom prst="rect">
            <a:avLst/>
          </a:prstGeom>
        </p:spPr>
      </p:pic>
    </p:spTree>
    <p:extLst>
      <p:ext uri="{BB962C8B-B14F-4D97-AF65-F5344CB8AC3E}">
        <p14:creationId xmlns:p14="http://schemas.microsoft.com/office/powerpoint/2010/main" val="35736368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uper Title, and Content_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a:xfrm>
            <a:off x="838200" y="733878"/>
            <a:ext cx="10515600" cy="935038"/>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Title: Use for Secondary Slide</a:t>
            </a:r>
          </a:p>
        </p:txBody>
      </p:sp>
      <p:sp>
        <p:nvSpPr>
          <p:cNvPr id="8" name="Round Same Side Corner Rectangle 7">
            <a:extLst>
              <a:ext uri="{FF2B5EF4-FFF2-40B4-BE49-F238E27FC236}">
                <a16:creationId xmlns:a16="http://schemas.microsoft.com/office/drawing/2014/main" id="{B1435647-CE2C-3441-A09D-D43066866D9F}"/>
              </a:ext>
            </a:extLst>
          </p:cNvPr>
          <p:cNvSpPr/>
          <p:nvPr userDrawn="1"/>
        </p:nvSpPr>
        <p:spPr>
          <a:xfrm rot="5400000">
            <a:off x="-465906" y="831030"/>
            <a:ext cx="1316819" cy="385009"/>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9" name="Slide Number Placeholder 5">
            <a:extLst>
              <a:ext uri="{FF2B5EF4-FFF2-40B4-BE49-F238E27FC236}">
                <a16:creationId xmlns:a16="http://schemas.microsoft.com/office/drawing/2014/main" id="{360179B8-176C-7541-97EE-A4BB67EF5C13}"/>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a:p>
        </p:txBody>
      </p:sp>
      <p:sp>
        <p:nvSpPr>
          <p:cNvPr id="7" name="Text Placeholder 10">
            <a:extLst>
              <a:ext uri="{FF2B5EF4-FFF2-40B4-BE49-F238E27FC236}">
                <a16:creationId xmlns:a16="http://schemas.microsoft.com/office/drawing/2014/main" id="{CF42A30A-22FD-C44B-96AF-0E5D67F0E34C}"/>
              </a:ext>
            </a:extLst>
          </p:cNvPr>
          <p:cNvSpPr>
            <a:spLocks noGrp="1"/>
          </p:cNvSpPr>
          <p:nvPr>
            <p:ph type="body" sz="quarter" idx="11" hasCustomPrompt="1"/>
          </p:nvPr>
        </p:nvSpPr>
        <p:spPr>
          <a:xfrm>
            <a:off x="838200" y="390292"/>
            <a:ext cx="10515600" cy="390525"/>
          </a:xfrm>
        </p:spPr>
        <p:txBody>
          <a:bodyPr anchor="ctr" anchorCtr="0">
            <a:noAutofit/>
          </a:bodyPr>
          <a:lstStyle>
            <a:lvl1pPr marL="0" indent="0">
              <a:buNone/>
              <a:defRPr sz="1800" b="1" i="0" spc="100" baseline="0">
                <a:solidFill>
                  <a:schemeClr val="accent1"/>
                </a:solidFill>
                <a:latin typeface="Calibri" panose="020F0502020204030204" pitchFamily="34" charset="0"/>
                <a:ea typeface="Roboto Condensed" panose="02000000000000000000" pitchFamily="2" charset="0"/>
              </a:defRPr>
            </a:lvl1pPr>
          </a:lstStyle>
          <a:p>
            <a:pPr lvl="0"/>
            <a:r>
              <a:rPr lang="en-US"/>
              <a:t>SUPER- TITLE</a:t>
            </a:r>
          </a:p>
        </p:txBody>
      </p:sp>
      <p:sp>
        <p:nvSpPr>
          <p:cNvPr id="10" name="Content Placeholder 2">
            <a:extLst>
              <a:ext uri="{FF2B5EF4-FFF2-40B4-BE49-F238E27FC236}">
                <a16:creationId xmlns:a16="http://schemas.microsoft.com/office/drawing/2014/main" id="{531EDD7B-D310-8B43-9182-49376AFD1CA6}"/>
              </a:ext>
            </a:extLst>
          </p:cNvPr>
          <p:cNvSpPr>
            <a:spLocks noGrp="1"/>
          </p:cNvSpPr>
          <p:nvPr>
            <p:ph sz="half" idx="1"/>
          </p:nvPr>
        </p:nvSpPr>
        <p:spPr>
          <a:xfrm>
            <a:off x="838200" y="1825625"/>
            <a:ext cx="10515600" cy="4351338"/>
          </a:xfrm>
        </p:spPr>
        <p:txBody>
          <a:bodyPr/>
          <a:lstStyle>
            <a:lvl1pPr>
              <a:lnSpc>
                <a:spcPct val="110000"/>
              </a:lnSpc>
              <a:defRPr b="0" i="0">
                <a:latin typeface="Calibri" panose="020F0502020204030204" pitchFamily="34" charset="0"/>
                <a:ea typeface="Roboto Condensed" panose="02000000000000000000" pitchFamily="2" charset="0"/>
              </a:defRPr>
            </a:lvl1pPr>
            <a:lvl2pPr>
              <a:lnSpc>
                <a:spcPct val="110000"/>
              </a:lnSpc>
              <a:defRPr b="0" i="0">
                <a:latin typeface="Calibri" panose="020F0502020204030204" pitchFamily="34" charset="0"/>
                <a:ea typeface="Roboto Condensed" panose="02000000000000000000" pitchFamily="2" charset="0"/>
              </a:defRPr>
            </a:lvl2pPr>
            <a:lvl3pPr>
              <a:lnSpc>
                <a:spcPct val="110000"/>
              </a:lnSpc>
              <a:defRPr b="0" i="0">
                <a:latin typeface="Calibri" panose="020F0502020204030204" pitchFamily="34" charset="0"/>
                <a:ea typeface="Roboto Condensed" panose="02000000000000000000" pitchFamily="2" charset="0"/>
              </a:defRPr>
            </a:lvl3pPr>
            <a:lvl4pPr>
              <a:lnSpc>
                <a:spcPct val="110000"/>
              </a:lnSpc>
              <a:defRPr b="0" i="0">
                <a:latin typeface="Calibri" panose="020F0502020204030204" pitchFamily="34" charset="0"/>
                <a:ea typeface="Roboto Condensed" panose="02000000000000000000" pitchFamily="2" charset="0"/>
              </a:defRPr>
            </a:lvl4pPr>
            <a:lvl5pPr>
              <a:lnSpc>
                <a:spcPct val="11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14471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Title, Super Title, and Content_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a:xfrm>
            <a:off x="838200" y="755650"/>
            <a:ext cx="10515600" cy="890588"/>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Title: Use for Secondary Slide</a:t>
            </a:r>
          </a:p>
        </p:txBody>
      </p:sp>
      <p:sp>
        <p:nvSpPr>
          <p:cNvPr id="12" name="Text Placeholder 10">
            <a:extLst>
              <a:ext uri="{FF2B5EF4-FFF2-40B4-BE49-F238E27FC236}">
                <a16:creationId xmlns:a16="http://schemas.microsoft.com/office/drawing/2014/main" id="{5DD4D977-84FD-3F44-9C48-93A247E41774}"/>
              </a:ext>
            </a:extLst>
          </p:cNvPr>
          <p:cNvSpPr>
            <a:spLocks noGrp="1"/>
          </p:cNvSpPr>
          <p:nvPr>
            <p:ph type="body" sz="quarter" idx="10" hasCustomPrompt="1"/>
          </p:nvPr>
        </p:nvSpPr>
        <p:spPr>
          <a:xfrm>
            <a:off x="838200" y="1356722"/>
            <a:ext cx="10515600" cy="379210"/>
          </a:xfrm>
        </p:spPr>
        <p:txBody>
          <a:bodyPr>
            <a:noAutofit/>
          </a:bodyPr>
          <a:lstStyle>
            <a:lvl1pPr marL="0" indent="0">
              <a:buNone/>
              <a:defRPr sz="2000" b="0" i="0">
                <a:solidFill>
                  <a:schemeClr val="accent1"/>
                </a:solidFill>
                <a:latin typeface="Calibri" panose="020F0502020204030204" pitchFamily="34" charset="0"/>
                <a:ea typeface="Roboto Condensed" panose="02000000000000000000" pitchFamily="2" charset="0"/>
              </a:defRPr>
            </a:lvl1pPr>
          </a:lstStyle>
          <a:p>
            <a:pPr lvl="0"/>
            <a:r>
              <a:rPr lang="en-US"/>
              <a:t>Sub-title</a:t>
            </a:r>
          </a:p>
        </p:txBody>
      </p:sp>
      <p:sp>
        <p:nvSpPr>
          <p:cNvPr id="8" name="Round Same Side Corner Rectangle 7">
            <a:extLst>
              <a:ext uri="{FF2B5EF4-FFF2-40B4-BE49-F238E27FC236}">
                <a16:creationId xmlns:a16="http://schemas.microsoft.com/office/drawing/2014/main" id="{3C163F02-A313-CD40-A5AC-12A5FBDC98A9}"/>
              </a:ext>
            </a:extLst>
          </p:cNvPr>
          <p:cNvSpPr/>
          <p:nvPr userDrawn="1"/>
        </p:nvSpPr>
        <p:spPr>
          <a:xfrm rot="5400000">
            <a:off x="-465906" y="831030"/>
            <a:ext cx="1316819" cy="385009"/>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9" name="Slide Number Placeholder 5">
            <a:extLst>
              <a:ext uri="{FF2B5EF4-FFF2-40B4-BE49-F238E27FC236}">
                <a16:creationId xmlns:a16="http://schemas.microsoft.com/office/drawing/2014/main" id="{431E7C66-A3C4-1A4B-94A4-2F57BD5B86EE}"/>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a:p>
        </p:txBody>
      </p:sp>
      <p:sp>
        <p:nvSpPr>
          <p:cNvPr id="10" name="Text Placeholder 10">
            <a:extLst>
              <a:ext uri="{FF2B5EF4-FFF2-40B4-BE49-F238E27FC236}">
                <a16:creationId xmlns:a16="http://schemas.microsoft.com/office/drawing/2014/main" id="{DF32FD94-09AD-FD46-8EB9-E3D6B7F13F0E}"/>
              </a:ext>
            </a:extLst>
          </p:cNvPr>
          <p:cNvSpPr>
            <a:spLocks noGrp="1"/>
          </p:cNvSpPr>
          <p:nvPr>
            <p:ph type="body" sz="quarter" idx="11" hasCustomPrompt="1"/>
          </p:nvPr>
        </p:nvSpPr>
        <p:spPr>
          <a:xfrm>
            <a:off x="838200" y="390292"/>
            <a:ext cx="10515600" cy="390525"/>
          </a:xfrm>
        </p:spPr>
        <p:txBody>
          <a:bodyPr anchor="ctr" anchorCtr="0">
            <a:noAutofit/>
          </a:bodyPr>
          <a:lstStyle>
            <a:lvl1pPr marL="0" indent="0">
              <a:buNone/>
              <a:defRPr sz="1800" b="1" i="0" spc="100" baseline="0">
                <a:solidFill>
                  <a:schemeClr val="accent1"/>
                </a:solidFill>
                <a:latin typeface="Calibri" panose="020F0502020204030204" pitchFamily="34" charset="0"/>
                <a:ea typeface="Roboto Condensed" panose="02000000000000000000" pitchFamily="2" charset="0"/>
              </a:defRPr>
            </a:lvl1pPr>
          </a:lstStyle>
          <a:p>
            <a:pPr lvl="0"/>
            <a:r>
              <a:rPr lang="en-US"/>
              <a:t>SUPER- TITLE</a:t>
            </a:r>
          </a:p>
        </p:txBody>
      </p:sp>
      <p:sp>
        <p:nvSpPr>
          <p:cNvPr id="11" name="Content Placeholder 2">
            <a:extLst>
              <a:ext uri="{FF2B5EF4-FFF2-40B4-BE49-F238E27FC236}">
                <a16:creationId xmlns:a16="http://schemas.microsoft.com/office/drawing/2014/main" id="{A6DDB00C-738D-B846-94E2-E6B031F32C95}"/>
              </a:ext>
            </a:extLst>
          </p:cNvPr>
          <p:cNvSpPr>
            <a:spLocks noGrp="1"/>
          </p:cNvSpPr>
          <p:nvPr>
            <p:ph sz="half" idx="1"/>
          </p:nvPr>
        </p:nvSpPr>
        <p:spPr>
          <a:xfrm>
            <a:off x="838200" y="1825625"/>
            <a:ext cx="10515600" cy="4351338"/>
          </a:xfrm>
        </p:spPr>
        <p:txBody>
          <a:bodyPr/>
          <a:lstStyle>
            <a:lvl1pPr>
              <a:lnSpc>
                <a:spcPct val="110000"/>
              </a:lnSpc>
              <a:defRPr b="0" i="0">
                <a:latin typeface="Calibri" panose="020F0502020204030204" pitchFamily="34" charset="0"/>
                <a:ea typeface="Roboto Condensed" panose="02000000000000000000" pitchFamily="2" charset="0"/>
              </a:defRPr>
            </a:lvl1pPr>
            <a:lvl2pPr>
              <a:lnSpc>
                <a:spcPct val="110000"/>
              </a:lnSpc>
              <a:defRPr b="0" i="0">
                <a:latin typeface="Calibri" panose="020F0502020204030204" pitchFamily="34" charset="0"/>
                <a:ea typeface="Roboto Condensed" panose="02000000000000000000" pitchFamily="2" charset="0"/>
              </a:defRPr>
            </a:lvl2pPr>
            <a:lvl3pPr>
              <a:lnSpc>
                <a:spcPct val="110000"/>
              </a:lnSpc>
              <a:defRPr b="0" i="0">
                <a:latin typeface="Calibri" panose="020F0502020204030204" pitchFamily="34" charset="0"/>
                <a:ea typeface="Roboto Condensed" panose="02000000000000000000" pitchFamily="2" charset="0"/>
              </a:defRPr>
            </a:lvl3pPr>
            <a:lvl4pPr>
              <a:lnSpc>
                <a:spcPct val="110000"/>
              </a:lnSpc>
              <a:defRPr b="0" i="0">
                <a:latin typeface="Calibri" panose="020F0502020204030204" pitchFamily="34" charset="0"/>
                <a:ea typeface="Roboto Condensed" panose="02000000000000000000" pitchFamily="2" charset="0"/>
              </a:defRPr>
            </a:lvl4pPr>
            <a:lvl5pPr>
              <a:lnSpc>
                <a:spcPct val="11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35924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_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Title: Use for Highlight</a:t>
            </a:r>
          </a:p>
        </p:txBody>
      </p:sp>
      <p:sp>
        <p:nvSpPr>
          <p:cNvPr id="7" name="Round Same Side Corner Rectangle 6">
            <a:extLst>
              <a:ext uri="{FF2B5EF4-FFF2-40B4-BE49-F238E27FC236}">
                <a16:creationId xmlns:a16="http://schemas.microsoft.com/office/drawing/2014/main" id="{BF767EBE-5689-124F-A4CF-0993C423DD4A}"/>
              </a:ext>
            </a:extLst>
          </p:cNvPr>
          <p:cNvSpPr/>
          <p:nvPr userDrawn="1"/>
        </p:nvSpPr>
        <p:spPr>
          <a:xfrm rot="5400000">
            <a:off x="-465906" y="831030"/>
            <a:ext cx="1316819" cy="385009"/>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6" name="Slide Number Placeholder 5">
            <a:extLst>
              <a:ext uri="{FF2B5EF4-FFF2-40B4-BE49-F238E27FC236}">
                <a16:creationId xmlns:a16="http://schemas.microsoft.com/office/drawing/2014/main" id="{22275DE9-14DC-6645-AFE0-E4883938478B}"/>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a:p>
        </p:txBody>
      </p:sp>
      <p:sp>
        <p:nvSpPr>
          <p:cNvPr id="8" name="Content Placeholder 2">
            <a:extLst>
              <a:ext uri="{FF2B5EF4-FFF2-40B4-BE49-F238E27FC236}">
                <a16:creationId xmlns:a16="http://schemas.microsoft.com/office/drawing/2014/main" id="{F807997D-7BAE-5649-98F1-32368523D60A}"/>
              </a:ext>
            </a:extLst>
          </p:cNvPr>
          <p:cNvSpPr>
            <a:spLocks noGrp="1"/>
          </p:cNvSpPr>
          <p:nvPr>
            <p:ph sz="half" idx="1"/>
          </p:nvPr>
        </p:nvSpPr>
        <p:spPr>
          <a:xfrm>
            <a:off x="838200" y="1825625"/>
            <a:ext cx="10515600" cy="4351338"/>
          </a:xfrm>
        </p:spPr>
        <p:txBody>
          <a:bodyPr/>
          <a:lstStyle>
            <a:lvl1pPr>
              <a:lnSpc>
                <a:spcPct val="110000"/>
              </a:lnSpc>
              <a:defRPr b="0" i="0">
                <a:latin typeface="Calibri" panose="020F0502020204030204" pitchFamily="34" charset="0"/>
                <a:ea typeface="Roboto Condensed" panose="02000000000000000000" pitchFamily="2" charset="0"/>
              </a:defRPr>
            </a:lvl1pPr>
            <a:lvl2pPr>
              <a:lnSpc>
                <a:spcPct val="110000"/>
              </a:lnSpc>
              <a:defRPr b="0" i="0">
                <a:latin typeface="Calibri" panose="020F0502020204030204" pitchFamily="34" charset="0"/>
                <a:ea typeface="Roboto Condensed" panose="02000000000000000000" pitchFamily="2" charset="0"/>
              </a:defRPr>
            </a:lvl2pPr>
            <a:lvl3pPr>
              <a:lnSpc>
                <a:spcPct val="110000"/>
              </a:lnSpc>
              <a:defRPr b="0" i="0">
                <a:latin typeface="Calibri" panose="020F0502020204030204" pitchFamily="34" charset="0"/>
                <a:ea typeface="Roboto Condensed" panose="02000000000000000000" pitchFamily="2" charset="0"/>
              </a:defRPr>
            </a:lvl3pPr>
            <a:lvl4pPr>
              <a:lnSpc>
                <a:spcPct val="110000"/>
              </a:lnSpc>
              <a:defRPr b="0" i="0">
                <a:latin typeface="Calibri" panose="020F0502020204030204" pitchFamily="34" charset="0"/>
                <a:ea typeface="Roboto Condensed" panose="02000000000000000000" pitchFamily="2" charset="0"/>
              </a:defRPr>
            </a:lvl4pPr>
            <a:lvl5pPr>
              <a:lnSpc>
                <a:spcPct val="11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54884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 Title, and Content_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Title Use for Highlight</a:t>
            </a:r>
          </a:p>
        </p:txBody>
      </p:sp>
      <p:sp>
        <p:nvSpPr>
          <p:cNvPr id="11" name="Text Placeholder 10">
            <a:extLst>
              <a:ext uri="{FF2B5EF4-FFF2-40B4-BE49-F238E27FC236}">
                <a16:creationId xmlns:a16="http://schemas.microsoft.com/office/drawing/2014/main" id="{EAB75C3C-FF66-5549-81D8-A768630F26CB}"/>
              </a:ext>
            </a:extLst>
          </p:cNvPr>
          <p:cNvSpPr>
            <a:spLocks noGrp="1"/>
          </p:cNvSpPr>
          <p:nvPr>
            <p:ph type="body" sz="quarter" idx="10" hasCustomPrompt="1"/>
          </p:nvPr>
        </p:nvSpPr>
        <p:spPr>
          <a:xfrm>
            <a:off x="838200" y="1290638"/>
            <a:ext cx="10515600" cy="390525"/>
          </a:xfrm>
        </p:spPr>
        <p:txBody>
          <a:bodyPr>
            <a:noAutofit/>
          </a:bodyPr>
          <a:lstStyle>
            <a:lvl1pPr marL="0" indent="0">
              <a:buNone/>
              <a:defRPr sz="2000" b="0" i="0">
                <a:solidFill>
                  <a:schemeClr val="accent3"/>
                </a:solidFill>
                <a:latin typeface="Calibri" panose="020F0502020204030204" pitchFamily="34" charset="0"/>
                <a:ea typeface="Roboto Condensed" panose="02000000000000000000" pitchFamily="2" charset="0"/>
              </a:defRPr>
            </a:lvl1pPr>
          </a:lstStyle>
          <a:p>
            <a:pPr lvl="0"/>
            <a:r>
              <a:rPr lang="en-US"/>
              <a:t>Sub-title</a:t>
            </a:r>
          </a:p>
        </p:txBody>
      </p:sp>
      <p:sp>
        <p:nvSpPr>
          <p:cNvPr id="7" name="Round Same Side Corner Rectangle 6">
            <a:extLst>
              <a:ext uri="{FF2B5EF4-FFF2-40B4-BE49-F238E27FC236}">
                <a16:creationId xmlns:a16="http://schemas.microsoft.com/office/drawing/2014/main" id="{FB743E9B-9A54-004B-836C-8CBF36E34B49}"/>
              </a:ext>
            </a:extLst>
          </p:cNvPr>
          <p:cNvSpPr/>
          <p:nvPr userDrawn="1"/>
        </p:nvSpPr>
        <p:spPr>
          <a:xfrm rot="5400000">
            <a:off x="-465906" y="831030"/>
            <a:ext cx="1316819" cy="385009"/>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9" name="Slide Number Placeholder 5">
            <a:extLst>
              <a:ext uri="{FF2B5EF4-FFF2-40B4-BE49-F238E27FC236}">
                <a16:creationId xmlns:a16="http://schemas.microsoft.com/office/drawing/2014/main" id="{CC91BC44-B54E-B14E-A589-1751469E2D59}"/>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a:p>
        </p:txBody>
      </p:sp>
      <p:sp>
        <p:nvSpPr>
          <p:cNvPr id="8" name="Content Placeholder 2">
            <a:extLst>
              <a:ext uri="{FF2B5EF4-FFF2-40B4-BE49-F238E27FC236}">
                <a16:creationId xmlns:a16="http://schemas.microsoft.com/office/drawing/2014/main" id="{19E55944-2668-0B47-AB72-B8814A95D593}"/>
              </a:ext>
            </a:extLst>
          </p:cNvPr>
          <p:cNvSpPr>
            <a:spLocks noGrp="1"/>
          </p:cNvSpPr>
          <p:nvPr>
            <p:ph sz="half" idx="1"/>
          </p:nvPr>
        </p:nvSpPr>
        <p:spPr>
          <a:xfrm>
            <a:off x="838200" y="1825625"/>
            <a:ext cx="10515600" cy="4351338"/>
          </a:xfrm>
        </p:spPr>
        <p:txBody>
          <a:bodyPr/>
          <a:lstStyle>
            <a:lvl1pPr>
              <a:lnSpc>
                <a:spcPct val="110000"/>
              </a:lnSpc>
              <a:defRPr b="0" i="0">
                <a:latin typeface="Calibri" panose="020F0502020204030204" pitchFamily="34" charset="0"/>
                <a:ea typeface="Roboto Condensed" panose="02000000000000000000" pitchFamily="2" charset="0"/>
              </a:defRPr>
            </a:lvl1pPr>
            <a:lvl2pPr>
              <a:lnSpc>
                <a:spcPct val="110000"/>
              </a:lnSpc>
              <a:defRPr b="0" i="0">
                <a:latin typeface="Calibri" panose="020F0502020204030204" pitchFamily="34" charset="0"/>
                <a:ea typeface="Roboto Condensed" panose="02000000000000000000" pitchFamily="2" charset="0"/>
              </a:defRPr>
            </a:lvl2pPr>
            <a:lvl3pPr>
              <a:lnSpc>
                <a:spcPct val="110000"/>
              </a:lnSpc>
              <a:defRPr b="0" i="0">
                <a:latin typeface="Calibri" panose="020F0502020204030204" pitchFamily="34" charset="0"/>
                <a:ea typeface="Roboto Condensed" panose="02000000000000000000" pitchFamily="2" charset="0"/>
              </a:defRPr>
            </a:lvl3pPr>
            <a:lvl4pPr>
              <a:lnSpc>
                <a:spcPct val="110000"/>
              </a:lnSpc>
              <a:defRPr b="0" i="0">
                <a:latin typeface="Calibri" panose="020F0502020204030204" pitchFamily="34" charset="0"/>
                <a:ea typeface="Roboto Condensed" panose="02000000000000000000" pitchFamily="2" charset="0"/>
              </a:defRPr>
            </a:lvl4pPr>
            <a:lvl5pPr>
              <a:lnSpc>
                <a:spcPct val="11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6508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per Title, and Content_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a:xfrm>
            <a:off x="838200" y="733878"/>
            <a:ext cx="10515600" cy="935038"/>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Title Use for Highlight</a:t>
            </a:r>
          </a:p>
        </p:txBody>
      </p:sp>
      <p:sp>
        <p:nvSpPr>
          <p:cNvPr id="7" name="Round Same Side Corner Rectangle 6">
            <a:extLst>
              <a:ext uri="{FF2B5EF4-FFF2-40B4-BE49-F238E27FC236}">
                <a16:creationId xmlns:a16="http://schemas.microsoft.com/office/drawing/2014/main" id="{85DBA217-5D71-2745-8AC6-7E476844DAF9}"/>
              </a:ext>
            </a:extLst>
          </p:cNvPr>
          <p:cNvSpPr/>
          <p:nvPr userDrawn="1"/>
        </p:nvSpPr>
        <p:spPr>
          <a:xfrm rot="5400000">
            <a:off x="-465906" y="831030"/>
            <a:ext cx="1316819" cy="385009"/>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9" name="Slide Number Placeholder 5">
            <a:extLst>
              <a:ext uri="{FF2B5EF4-FFF2-40B4-BE49-F238E27FC236}">
                <a16:creationId xmlns:a16="http://schemas.microsoft.com/office/drawing/2014/main" id="{43B3C7AF-3CF1-0F49-AD0B-6F18F8F0B233}"/>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a:p>
        </p:txBody>
      </p:sp>
      <p:sp>
        <p:nvSpPr>
          <p:cNvPr id="8" name="Text Placeholder 10">
            <a:extLst>
              <a:ext uri="{FF2B5EF4-FFF2-40B4-BE49-F238E27FC236}">
                <a16:creationId xmlns:a16="http://schemas.microsoft.com/office/drawing/2014/main" id="{7DD7A6DD-FEBA-6949-8212-F4D672D8C3D9}"/>
              </a:ext>
            </a:extLst>
          </p:cNvPr>
          <p:cNvSpPr>
            <a:spLocks noGrp="1"/>
          </p:cNvSpPr>
          <p:nvPr>
            <p:ph type="body" sz="quarter" idx="11" hasCustomPrompt="1"/>
          </p:nvPr>
        </p:nvSpPr>
        <p:spPr>
          <a:xfrm>
            <a:off x="838200" y="390292"/>
            <a:ext cx="10515600" cy="390525"/>
          </a:xfrm>
        </p:spPr>
        <p:txBody>
          <a:bodyPr anchor="ctr" anchorCtr="0">
            <a:noAutofit/>
          </a:bodyPr>
          <a:lstStyle>
            <a:lvl1pPr marL="0" indent="0">
              <a:buNone/>
              <a:defRPr sz="1800" b="1" i="0" spc="100" baseline="0">
                <a:solidFill>
                  <a:schemeClr val="accent3"/>
                </a:solidFill>
                <a:latin typeface="Calibri" panose="020F0502020204030204" pitchFamily="34" charset="0"/>
                <a:ea typeface="Roboto Condensed" panose="02000000000000000000" pitchFamily="2" charset="0"/>
              </a:defRPr>
            </a:lvl1pPr>
          </a:lstStyle>
          <a:p>
            <a:pPr lvl="0"/>
            <a:r>
              <a:rPr lang="en-US"/>
              <a:t>SUPER- TITLE</a:t>
            </a:r>
          </a:p>
        </p:txBody>
      </p:sp>
      <p:sp>
        <p:nvSpPr>
          <p:cNvPr id="10" name="Content Placeholder 2">
            <a:extLst>
              <a:ext uri="{FF2B5EF4-FFF2-40B4-BE49-F238E27FC236}">
                <a16:creationId xmlns:a16="http://schemas.microsoft.com/office/drawing/2014/main" id="{1B0E29FC-520A-CB4E-A5E5-3C3F7DBF52A1}"/>
              </a:ext>
            </a:extLst>
          </p:cNvPr>
          <p:cNvSpPr>
            <a:spLocks noGrp="1"/>
          </p:cNvSpPr>
          <p:nvPr>
            <p:ph sz="half" idx="1"/>
          </p:nvPr>
        </p:nvSpPr>
        <p:spPr>
          <a:xfrm>
            <a:off x="838200" y="1825625"/>
            <a:ext cx="10515600" cy="4351338"/>
          </a:xfrm>
        </p:spPr>
        <p:txBody>
          <a:bodyPr/>
          <a:lstStyle>
            <a:lvl1pPr>
              <a:lnSpc>
                <a:spcPct val="110000"/>
              </a:lnSpc>
              <a:defRPr b="0" i="0">
                <a:latin typeface="Calibri" panose="020F0502020204030204" pitchFamily="34" charset="0"/>
                <a:ea typeface="Roboto Condensed" panose="02000000000000000000" pitchFamily="2" charset="0"/>
              </a:defRPr>
            </a:lvl1pPr>
            <a:lvl2pPr>
              <a:lnSpc>
                <a:spcPct val="110000"/>
              </a:lnSpc>
              <a:defRPr b="0" i="0">
                <a:latin typeface="Calibri" panose="020F0502020204030204" pitchFamily="34" charset="0"/>
                <a:ea typeface="Roboto Condensed" panose="02000000000000000000" pitchFamily="2" charset="0"/>
              </a:defRPr>
            </a:lvl2pPr>
            <a:lvl3pPr>
              <a:lnSpc>
                <a:spcPct val="110000"/>
              </a:lnSpc>
              <a:defRPr b="0" i="0">
                <a:latin typeface="Calibri" panose="020F0502020204030204" pitchFamily="34" charset="0"/>
                <a:ea typeface="Roboto Condensed" panose="02000000000000000000" pitchFamily="2" charset="0"/>
              </a:defRPr>
            </a:lvl3pPr>
            <a:lvl4pPr>
              <a:lnSpc>
                <a:spcPct val="110000"/>
              </a:lnSpc>
              <a:defRPr b="0" i="0">
                <a:latin typeface="Calibri" panose="020F0502020204030204" pitchFamily="34" charset="0"/>
                <a:ea typeface="Roboto Condensed" panose="02000000000000000000" pitchFamily="2" charset="0"/>
              </a:defRPr>
            </a:lvl4pPr>
            <a:lvl5pPr>
              <a:lnSpc>
                <a:spcPct val="11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3394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Super Title, and Content_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a:xfrm>
            <a:off x="838200" y="755650"/>
            <a:ext cx="10515600" cy="890588"/>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Title Use for Highlight</a:t>
            </a:r>
          </a:p>
        </p:txBody>
      </p:sp>
      <p:sp>
        <p:nvSpPr>
          <p:cNvPr id="12" name="Text Placeholder 10">
            <a:extLst>
              <a:ext uri="{FF2B5EF4-FFF2-40B4-BE49-F238E27FC236}">
                <a16:creationId xmlns:a16="http://schemas.microsoft.com/office/drawing/2014/main" id="{E9C0CC71-8D56-894E-B4D8-70AD96B4891C}"/>
              </a:ext>
            </a:extLst>
          </p:cNvPr>
          <p:cNvSpPr>
            <a:spLocks noGrp="1"/>
          </p:cNvSpPr>
          <p:nvPr>
            <p:ph type="body" sz="quarter" idx="10" hasCustomPrompt="1"/>
          </p:nvPr>
        </p:nvSpPr>
        <p:spPr>
          <a:xfrm>
            <a:off x="838200" y="1356722"/>
            <a:ext cx="10515600" cy="379210"/>
          </a:xfrm>
        </p:spPr>
        <p:txBody>
          <a:bodyPr>
            <a:noAutofit/>
          </a:bodyPr>
          <a:lstStyle>
            <a:lvl1pPr marL="0" indent="0">
              <a:buNone/>
              <a:defRPr sz="2000" b="0" i="0">
                <a:solidFill>
                  <a:schemeClr val="accent3"/>
                </a:solidFill>
                <a:latin typeface="Calibri" panose="020F0502020204030204" pitchFamily="34" charset="0"/>
                <a:ea typeface="Roboto Condensed" panose="02000000000000000000" pitchFamily="2" charset="0"/>
              </a:defRPr>
            </a:lvl1pPr>
          </a:lstStyle>
          <a:p>
            <a:pPr lvl="0"/>
            <a:r>
              <a:rPr lang="en-US"/>
              <a:t>Sub-title</a:t>
            </a:r>
          </a:p>
        </p:txBody>
      </p:sp>
      <p:sp>
        <p:nvSpPr>
          <p:cNvPr id="9" name="Round Same Side Corner Rectangle 8">
            <a:extLst>
              <a:ext uri="{FF2B5EF4-FFF2-40B4-BE49-F238E27FC236}">
                <a16:creationId xmlns:a16="http://schemas.microsoft.com/office/drawing/2014/main" id="{17D89485-0639-0649-B591-E2E603671ED3}"/>
              </a:ext>
            </a:extLst>
          </p:cNvPr>
          <p:cNvSpPr/>
          <p:nvPr userDrawn="1"/>
        </p:nvSpPr>
        <p:spPr>
          <a:xfrm rot="5400000">
            <a:off x="-465906" y="831030"/>
            <a:ext cx="1316819" cy="385009"/>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10" name="Slide Number Placeholder 5">
            <a:extLst>
              <a:ext uri="{FF2B5EF4-FFF2-40B4-BE49-F238E27FC236}">
                <a16:creationId xmlns:a16="http://schemas.microsoft.com/office/drawing/2014/main" id="{8FE0C809-0A8D-3F41-A2D8-B05008AF96CA}"/>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a:p>
        </p:txBody>
      </p:sp>
      <p:sp>
        <p:nvSpPr>
          <p:cNvPr id="8" name="Text Placeholder 10">
            <a:extLst>
              <a:ext uri="{FF2B5EF4-FFF2-40B4-BE49-F238E27FC236}">
                <a16:creationId xmlns:a16="http://schemas.microsoft.com/office/drawing/2014/main" id="{D0062470-AB32-8946-A4D4-B1A86B0B3E22}"/>
              </a:ext>
            </a:extLst>
          </p:cNvPr>
          <p:cNvSpPr>
            <a:spLocks noGrp="1"/>
          </p:cNvSpPr>
          <p:nvPr>
            <p:ph type="body" sz="quarter" idx="11" hasCustomPrompt="1"/>
          </p:nvPr>
        </p:nvSpPr>
        <p:spPr>
          <a:xfrm>
            <a:off x="838200" y="390292"/>
            <a:ext cx="10515600" cy="390525"/>
          </a:xfrm>
        </p:spPr>
        <p:txBody>
          <a:bodyPr anchor="ctr" anchorCtr="0">
            <a:noAutofit/>
          </a:bodyPr>
          <a:lstStyle>
            <a:lvl1pPr marL="0" indent="0">
              <a:buNone/>
              <a:defRPr sz="1800" b="1" i="0" spc="100" baseline="0">
                <a:solidFill>
                  <a:schemeClr val="accent3"/>
                </a:solidFill>
                <a:latin typeface="Calibri" panose="020F0502020204030204" pitchFamily="34" charset="0"/>
                <a:ea typeface="Roboto Condensed" panose="02000000000000000000" pitchFamily="2" charset="0"/>
              </a:defRPr>
            </a:lvl1pPr>
          </a:lstStyle>
          <a:p>
            <a:pPr lvl="0"/>
            <a:r>
              <a:rPr lang="en-US"/>
              <a:t>SUPER- TITLE</a:t>
            </a:r>
          </a:p>
        </p:txBody>
      </p:sp>
      <p:sp>
        <p:nvSpPr>
          <p:cNvPr id="13" name="Content Placeholder 2">
            <a:extLst>
              <a:ext uri="{FF2B5EF4-FFF2-40B4-BE49-F238E27FC236}">
                <a16:creationId xmlns:a16="http://schemas.microsoft.com/office/drawing/2014/main" id="{85E25353-1612-734B-B49B-FEF03E03CE3C}"/>
              </a:ext>
            </a:extLst>
          </p:cNvPr>
          <p:cNvSpPr>
            <a:spLocks noGrp="1"/>
          </p:cNvSpPr>
          <p:nvPr>
            <p:ph sz="half" idx="1"/>
          </p:nvPr>
        </p:nvSpPr>
        <p:spPr>
          <a:xfrm>
            <a:off x="838200" y="1825625"/>
            <a:ext cx="10515600" cy="4351338"/>
          </a:xfrm>
        </p:spPr>
        <p:txBody>
          <a:bodyPr/>
          <a:lstStyle>
            <a:lvl1pPr>
              <a:lnSpc>
                <a:spcPct val="110000"/>
              </a:lnSpc>
              <a:defRPr b="0" i="0">
                <a:latin typeface="Calibri" panose="020F0502020204030204" pitchFamily="34" charset="0"/>
                <a:ea typeface="Roboto Condensed" panose="02000000000000000000" pitchFamily="2" charset="0"/>
              </a:defRPr>
            </a:lvl1pPr>
            <a:lvl2pPr>
              <a:lnSpc>
                <a:spcPct val="110000"/>
              </a:lnSpc>
              <a:defRPr b="0" i="0">
                <a:latin typeface="Calibri" panose="020F0502020204030204" pitchFamily="34" charset="0"/>
                <a:ea typeface="Roboto Condensed" panose="02000000000000000000" pitchFamily="2" charset="0"/>
              </a:defRPr>
            </a:lvl2pPr>
            <a:lvl3pPr>
              <a:lnSpc>
                <a:spcPct val="110000"/>
              </a:lnSpc>
              <a:defRPr b="0" i="0">
                <a:latin typeface="Calibri" panose="020F0502020204030204" pitchFamily="34" charset="0"/>
                <a:ea typeface="Roboto Condensed" panose="02000000000000000000" pitchFamily="2" charset="0"/>
              </a:defRPr>
            </a:lvl3pPr>
            <a:lvl4pPr>
              <a:lnSpc>
                <a:spcPct val="110000"/>
              </a:lnSpc>
              <a:defRPr b="0" i="0">
                <a:latin typeface="Calibri" panose="020F0502020204030204" pitchFamily="34" charset="0"/>
                <a:ea typeface="Roboto Condensed" panose="02000000000000000000" pitchFamily="2" charset="0"/>
              </a:defRPr>
            </a:lvl4pPr>
            <a:lvl5pPr>
              <a:lnSpc>
                <a:spcPct val="11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49238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op Photo, 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a:xfrm>
            <a:off x="838200" y="3298018"/>
            <a:ext cx="10456333" cy="1090083"/>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8" name="Round Same Side Corner Rectangle 7">
            <a:extLst>
              <a:ext uri="{FF2B5EF4-FFF2-40B4-BE49-F238E27FC236}">
                <a16:creationId xmlns:a16="http://schemas.microsoft.com/office/drawing/2014/main" id="{B3DABDC0-7A93-9444-B2A8-9C353DDEB3AE}"/>
              </a:ext>
            </a:extLst>
          </p:cNvPr>
          <p:cNvSpPr/>
          <p:nvPr userDrawn="1"/>
        </p:nvSpPr>
        <p:spPr>
          <a:xfrm rot="5400000">
            <a:off x="-465906" y="3650554"/>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9" name="Picture Placeholder 4">
            <a:extLst>
              <a:ext uri="{FF2B5EF4-FFF2-40B4-BE49-F238E27FC236}">
                <a16:creationId xmlns:a16="http://schemas.microsoft.com/office/drawing/2014/main" id="{DB441752-3FBE-AF4E-88BE-2147D0109695}"/>
              </a:ext>
            </a:extLst>
          </p:cNvPr>
          <p:cNvSpPr>
            <a:spLocks noGrp="1"/>
          </p:cNvSpPr>
          <p:nvPr>
            <p:ph type="pic" sz="quarter" idx="11" hasCustomPrompt="1"/>
          </p:nvPr>
        </p:nvSpPr>
        <p:spPr>
          <a:xfrm>
            <a:off x="0" y="0"/>
            <a:ext cx="12192001" cy="2980269"/>
          </a:xfrm>
          <a:solidFill>
            <a:schemeClr val="bg2">
              <a:lumMod val="20000"/>
              <a:lumOff val="80000"/>
            </a:schemeClr>
          </a:solidFill>
        </p:spPr>
        <p:txBody>
          <a:bodyPr anchor="ctr" anchorCtr="1">
            <a:normAutofit/>
          </a:bodyPr>
          <a:lstStyle>
            <a:lvl1pPr marL="0" indent="0">
              <a:buNone/>
              <a:defRPr sz="1600" b="0" i="0">
                <a:solidFill>
                  <a:schemeClr val="tx1"/>
                </a:solidFill>
              </a:defRPr>
            </a:lvl1pPr>
          </a:lstStyle>
          <a:p>
            <a:r>
              <a:rPr lang="en-US"/>
              <a:t>CLICK ICON TO ADD PICTURE</a:t>
            </a:r>
          </a:p>
        </p:txBody>
      </p:sp>
      <p:sp>
        <p:nvSpPr>
          <p:cNvPr id="7" name="Content Placeholder 2">
            <a:extLst>
              <a:ext uri="{FF2B5EF4-FFF2-40B4-BE49-F238E27FC236}">
                <a16:creationId xmlns:a16="http://schemas.microsoft.com/office/drawing/2014/main" id="{B5A67D68-42BB-D34E-875C-460709D486EB}"/>
              </a:ext>
            </a:extLst>
          </p:cNvPr>
          <p:cNvSpPr>
            <a:spLocks noGrp="1"/>
          </p:cNvSpPr>
          <p:nvPr>
            <p:ph sz="half" idx="1"/>
          </p:nvPr>
        </p:nvSpPr>
        <p:spPr>
          <a:xfrm>
            <a:off x="838200" y="4552009"/>
            <a:ext cx="5088467" cy="2319349"/>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10" name="Content Placeholder 2">
            <a:extLst>
              <a:ext uri="{FF2B5EF4-FFF2-40B4-BE49-F238E27FC236}">
                <a16:creationId xmlns:a16="http://schemas.microsoft.com/office/drawing/2014/main" id="{66593A2B-AB80-A847-BB90-A8C0788031D6}"/>
              </a:ext>
            </a:extLst>
          </p:cNvPr>
          <p:cNvSpPr>
            <a:spLocks noGrp="1"/>
          </p:cNvSpPr>
          <p:nvPr>
            <p:ph sz="half" idx="12"/>
          </p:nvPr>
        </p:nvSpPr>
        <p:spPr>
          <a:xfrm>
            <a:off x="6206066" y="4552009"/>
            <a:ext cx="5088467" cy="2319349"/>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21859616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op Photo, Title, Sub-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a:xfrm>
            <a:off x="838200" y="3298018"/>
            <a:ext cx="10456333" cy="1090083"/>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8" name="Text Placeholder 10">
            <a:extLst>
              <a:ext uri="{FF2B5EF4-FFF2-40B4-BE49-F238E27FC236}">
                <a16:creationId xmlns:a16="http://schemas.microsoft.com/office/drawing/2014/main" id="{43B668D0-AAAB-0345-82F3-3ED553755883}"/>
              </a:ext>
            </a:extLst>
          </p:cNvPr>
          <p:cNvSpPr>
            <a:spLocks noGrp="1"/>
          </p:cNvSpPr>
          <p:nvPr>
            <p:ph type="body" sz="quarter" idx="12" hasCustomPrompt="1"/>
          </p:nvPr>
        </p:nvSpPr>
        <p:spPr>
          <a:xfrm>
            <a:off x="838200" y="3997576"/>
            <a:ext cx="10515600" cy="390525"/>
          </a:xfrm>
        </p:spPr>
        <p:txBody>
          <a:bodyPr>
            <a:noAutofit/>
          </a:bodyPr>
          <a:lstStyle>
            <a:lvl1pPr marL="0" indent="0">
              <a:buNone/>
              <a:defRPr sz="2000" b="0" i="0">
                <a:solidFill>
                  <a:schemeClr val="accent5"/>
                </a:solidFill>
                <a:latin typeface="Calibri" panose="020F0502020204030204" pitchFamily="34" charset="0"/>
                <a:ea typeface="Roboto Condensed" panose="02000000000000000000" pitchFamily="2" charset="0"/>
              </a:defRPr>
            </a:lvl1pPr>
          </a:lstStyle>
          <a:p>
            <a:pPr lvl="0"/>
            <a:r>
              <a:rPr lang="en-US"/>
              <a:t>Sub-title</a:t>
            </a:r>
          </a:p>
        </p:txBody>
      </p:sp>
      <p:sp>
        <p:nvSpPr>
          <p:cNvPr id="9" name="Round Same Side Corner Rectangle 8">
            <a:extLst>
              <a:ext uri="{FF2B5EF4-FFF2-40B4-BE49-F238E27FC236}">
                <a16:creationId xmlns:a16="http://schemas.microsoft.com/office/drawing/2014/main" id="{987469B0-46EE-9D4E-8903-2F96F1CAEC6F}"/>
              </a:ext>
            </a:extLst>
          </p:cNvPr>
          <p:cNvSpPr/>
          <p:nvPr userDrawn="1"/>
        </p:nvSpPr>
        <p:spPr>
          <a:xfrm rot="5400000">
            <a:off x="-465906" y="3650554"/>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10" name="Picture Placeholder 4">
            <a:extLst>
              <a:ext uri="{FF2B5EF4-FFF2-40B4-BE49-F238E27FC236}">
                <a16:creationId xmlns:a16="http://schemas.microsoft.com/office/drawing/2014/main" id="{AF1B1CF0-DB0A-7749-986D-D2F85E0300AE}"/>
              </a:ext>
            </a:extLst>
          </p:cNvPr>
          <p:cNvSpPr>
            <a:spLocks noGrp="1"/>
          </p:cNvSpPr>
          <p:nvPr>
            <p:ph type="pic" sz="quarter" idx="11" hasCustomPrompt="1"/>
          </p:nvPr>
        </p:nvSpPr>
        <p:spPr>
          <a:xfrm>
            <a:off x="0" y="0"/>
            <a:ext cx="12192001" cy="2980269"/>
          </a:xfrm>
          <a:solidFill>
            <a:schemeClr val="bg2">
              <a:lumMod val="20000"/>
              <a:lumOff val="80000"/>
            </a:schemeClr>
          </a:solidFill>
        </p:spPr>
        <p:txBody>
          <a:bodyPr anchor="ctr" anchorCtr="1">
            <a:normAutofit/>
          </a:bodyPr>
          <a:lstStyle>
            <a:lvl1pPr marL="0" indent="0">
              <a:buNone/>
              <a:defRPr sz="1600" b="0" i="0">
                <a:solidFill>
                  <a:schemeClr val="tx1"/>
                </a:solidFill>
              </a:defRPr>
            </a:lvl1pPr>
          </a:lstStyle>
          <a:p>
            <a:r>
              <a:rPr lang="en-US"/>
              <a:t>CLICK ICON TO ADD PICTURE</a:t>
            </a:r>
          </a:p>
        </p:txBody>
      </p:sp>
      <p:sp>
        <p:nvSpPr>
          <p:cNvPr id="11" name="Content Placeholder 2">
            <a:extLst>
              <a:ext uri="{FF2B5EF4-FFF2-40B4-BE49-F238E27FC236}">
                <a16:creationId xmlns:a16="http://schemas.microsoft.com/office/drawing/2014/main" id="{9D83B450-88DD-DF4A-8C04-3253AF6BD8C3}"/>
              </a:ext>
            </a:extLst>
          </p:cNvPr>
          <p:cNvSpPr>
            <a:spLocks noGrp="1"/>
          </p:cNvSpPr>
          <p:nvPr>
            <p:ph sz="half" idx="1"/>
          </p:nvPr>
        </p:nvSpPr>
        <p:spPr>
          <a:xfrm>
            <a:off x="838200" y="4552009"/>
            <a:ext cx="5088467" cy="2319349"/>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12" name="Content Placeholder 2">
            <a:extLst>
              <a:ext uri="{FF2B5EF4-FFF2-40B4-BE49-F238E27FC236}">
                <a16:creationId xmlns:a16="http://schemas.microsoft.com/office/drawing/2014/main" id="{C8752397-4910-5C4C-BB90-B368ADE5912E}"/>
              </a:ext>
            </a:extLst>
          </p:cNvPr>
          <p:cNvSpPr>
            <a:spLocks noGrp="1"/>
          </p:cNvSpPr>
          <p:nvPr>
            <p:ph sz="half" idx="13"/>
          </p:nvPr>
        </p:nvSpPr>
        <p:spPr>
          <a:xfrm>
            <a:off x="6206066" y="4552009"/>
            <a:ext cx="5088467" cy="2319349"/>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16767047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p Photo, Title, Super 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a:xfrm>
            <a:off x="838200" y="3429000"/>
            <a:ext cx="10456333" cy="959101"/>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14" name="Picture Placeholder 4">
            <a:extLst>
              <a:ext uri="{FF2B5EF4-FFF2-40B4-BE49-F238E27FC236}">
                <a16:creationId xmlns:a16="http://schemas.microsoft.com/office/drawing/2014/main" id="{A79EE160-A2F0-7D42-9D25-C1AFD08CBD8B}"/>
              </a:ext>
            </a:extLst>
          </p:cNvPr>
          <p:cNvSpPr>
            <a:spLocks noGrp="1"/>
          </p:cNvSpPr>
          <p:nvPr>
            <p:ph type="pic" sz="quarter" idx="11" hasCustomPrompt="1"/>
          </p:nvPr>
        </p:nvSpPr>
        <p:spPr>
          <a:xfrm>
            <a:off x="0" y="0"/>
            <a:ext cx="12192001" cy="2980269"/>
          </a:xfrm>
          <a:solidFill>
            <a:schemeClr val="bg2">
              <a:lumMod val="20000"/>
              <a:lumOff val="80000"/>
            </a:schemeClr>
          </a:solidFill>
        </p:spPr>
        <p:txBody>
          <a:bodyPr anchor="ctr" anchorCtr="1">
            <a:normAutofit/>
          </a:bodyPr>
          <a:lstStyle>
            <a:lvl1pPr marL="0" indent="0">
              <a:buNone/>
              <a:defRPr sz="1600" b="0" i="0">
                <a:solidFill>
                  <a:schemeClr val="tx1"/>
                </a:solidFill>
              </a:defRPr>
            </a:lvl1pPr>
          </a:lstStyle>
          <a:p>
            <a:r>
              <a:rPr lang="en-US"/>
              <a:t>CLICK ICON TO ADD PICTURE</a:t>
            </a:r>
          </a:p>
        </p:txBody>
      </p:sp>
      <p:sp>
        <p:nvSpPr>
          <p:cNvPr id="10" name="Round Same Side Corner Rectangle 9">
            <a:extLst>
              <a:ext uri="{FF2B5EF4-FFF2-40B4-BE49-F238E27FC236}">
                <a16:creationId xmlns:a16="http://schemas.microsoft.com/office/drawing/2014/main" id="{944C1CC9-49DC-1848-AAD4-8275822DB094}"/>
              </a:ext>
            </a:extLst>
          </p:cNvPr>
          <p:cNvSpPr/>
          <p:nvPr userDrawn="1"/>
        </p:nvSpPr>
        <p:spPr>
          <a:xfrm rot="5400000">
            <a:off x="-465906" y="3650554"/>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8" name="Text Placeholder 10">
            <a:extLst>
              <a:ext uri="{FF2B5EF4-FFF2-40B4-BE49-F238E27FC236}">
                <a16:creationId xmlns:a16="http://schemas.microsoft.com/office/drawing/2014/main" id="{EDA365BC-1BB6-5947-9327-01A4B458DF7C}"/>
              </a:ext>
            </a:extLst>
          </p:cNvPr>
          <p:cNvSpPr>
            <a:spLocks noGrp="1"/>
          </p:cNvSpPr>
          <p:nvPr>
            <p:ph type="body" sz="quarter" idx="12" hasCustomPrompt="1"/>
          </p:nvPr>
        </p:nvSpPr>
        <p:spPr>
          <a:xfrm>
            <a:off x="838200" y="3184649"/>
            <a:ext cx="10515600" cy="390525"/>
          </a:xfrm>
        </p:spPr>
        <p:txBody>
          <a:bodyPr anchor="ctr" anchorCtr="0">
            <a:noAutofit/>
          </a:bodyPr>
          <a:lstStyle>
            <a:lvl1pPr marL="0" indent="0">
              <a:buNone/>
              <a:defRPr sz="1800" b="1" i="0" spc="100" baseline="0">
                <a:solidFill>
                  <a:schemeClr val="accent5"/>
                </a:solidFill>
                <a:latin typeface="Calibri" panose="020F0502020204030204" pitchFamily="34" charset="0"/>
                <a:ea typeface="Roboto Condensed" panose="02000000000000000000" pitchFamily="2" charset="0"/>
              </a:defRPr>
            </a:lvl1pPr>
          </a:lstStyle>
          <a:p>
            <a:pPr lvl="0"/>
            <a:r>
              <a:rPr lang="en-US"/>
              <a:t>SUPER- TITLE</a:t>
            </a:r>
          </a:p>
        </p:txBody>
      </p:sp>
      <p:sp>
        <p:nvSpPr>
          <p:cNvPr id="11" name="Content Placeholder 2">
            <a:extLst>
              <a:ext uri="{FF2B5EF4-FFF2-40B4-BE49-F238E27FC236}">
                <a16:creationId xmlns:a16="http://schemas.microsoft.com/office/drawing/2014/main" id="{5AC9BE84-F087-6E41-ACAF-E61741C91919}"/>
              </a:ext>
            </a:extLst>
          </p:cNvPr>
          <p:cNvSpPr>
            <a:spLocks noGrp="1"/>
          </p:cNvSpPr>
          <p:nvPr>
            <p:ph sz="half" idx="1"/>
          </p:nvPr>
        </p:nvSpPr>
        <p:spPr>
          <a:xfrm>
            <a:off x="838200" y="4552009"/>
            <a:ext cx="5088467" cy="2319349"/>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12" name="Content Placeholder 2">
            <a:extLst>
              <a:ext uri="{FF2B5EF4-FFF2-40B4-BE49-F238E27FC236}">
                <a16:creationId xmlns:a16="http://schemas.microsoft.com/office/drawing/2014/main" id="{D60F91EA-E4B5-654E-8E04-B90CA0BDD4C9}"/>
              </a:ext>
            </a:extLst>
          </p:cNvPr>
          <p:cNvSpPr>
            <a:spLocks noGrp="1"/>
          </p:cNvSpPr>
          <p:nvPr>
            <p:ph sz="half" idx="13"/>
          </p:nvPr>
        </p:nvSpPr>
        <p:spPr>
          <a:xfrm>
            <a:off x="6206066" y="4552009"/>
            <a:ext cx="5088467" cy="2319349"/>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40857948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p Photo, Title, Sub-Title, Super 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a:xfrm>
            <a:off x="838200" y="3429000"/>
            <a:ext cx="10456333" cy="959101"/>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10" name="Text Placeholder 10">
            <a:extLst>
              <a:ext uri="{FF2B5EF4-FFF2-40B4-BE49-F238E27FC236}">
                <a16:creationId xmlns:a16="http://schemas.microsoft.com/office/drawing/2014/main" id="{0C1ED0D0-82D4-9A46-99B9-7812471E199E}"/>
              </a:ext>
            </a:extLst>
          </p:cNvPr>
          <p:cNvSpPr>
            <a:spLocks noGrp="1"/>
          </p:cNvSpPr>
          <p:nvPr>
            <p:ph type="body" sz="quarter" idx="13" hasCustomPrompt="1"/>
          </p:nvPr>
        </p:nvSpPr>
        <p:spPr>
          <a:xfrm>
            <a:off x="838200" y="4137273"/>
            <a:ext cx="10515600" cy="250828"/>
          </a:xfrm>
        </p:spPr>
        <p:txBody>
          <a:bodyPr anchor="ctr" anchorCtr="0">
            <a:noAutofit/>
          </a:bodyPr>
          <a:lstStyle>
            <a:lvl1pPr marL="0" indent="0">
              <a:buNone/>
              <a:defRPr sz="2000" b="0" i="0">
                <a:solidFill>
                  <a:schemeClr val="accent5"/>
                </a:solidFill>
                <a:latin typeface="Calibri" panose="020F0502020204030204" pitchFamily="34" charset="0"/>
                <a:ea typeface="Roboto Condensed" panose="02000000000000000000" pitchFamily="2" charset="0"/>
              </a:defRPr>
            </a:lvl1pPr>
          </a:lstStyle>
          <a:p>
            <a:pPr lvl="0"/>
            <a:r>
              <a:rPr lang="en-US"/>
              <a:t>Sub-title</a:t>
            </a:r>
          </a:p>
        </p:txBody>
      </p:sp>
      <p:sp>
        <p:nvSpPr>
          <p:cNvPr id="11" name="Round Same Side Corner Rectangle 10">
            <a:extLst>
              <a:ext uri="{FF2B5EF4-FFF2-40B4-BE49-F238E27FC236}">
                <a16:creationId xmlns:a16="http://schemas.microsoft.com/office/drawing/2014/main" id="{57E2DA2B-E449-ED42-A6E3-8B7EC9D14DD6}"/>
              </a:ext>
            </a:extLst>
          </p:cNvPr>
          <p:cNvSpPr/>
          <p:nvPr userDrawn="1"/>
        </p:nvSpPr>
        <p:spPr>
          <a:xfrm rot="5400000">
            <a:off x="-465906" y="3650554"/>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12" name="Picture Placeholder 4">
            <a:extLst>
              <a:ext uri="{FF2B5EF4-FFF2-40B4-BE49-F238E27FC236}">
                <a16:creationId xmlns:a16="http://schemas.microsoft.com/office/drawing/2014/main" id="{8536D145-E143-5841-B45C-0EA5CEA24E90}"/>
              </a:ext>
            </a:extLst>
          </p:cNvPr>
          <p:cNvSpPr>
            <a:spLocks noGrp="1"/>
          </p:cNvSpPr>
          <p:nvPr>
            <p:ph type="pic" sz="quarter" idx="11" hasCustomPrompt="1"/>
          </p:nvPr>
        </p:nvSpPr>
        <p:spPr>
          <a:xfrm>
            <a:off x="0" y="0"/>
            <a:ext cx="12192001" cy="2980269"/>
          </a:xfrm>
          <a:solidFill>
            <a:schemeClr val="bg2">
              <a:lumMod val="20000"/>
              <a:lumOff val="80000"/>
            </a:schemeClr>
          </a:solidFill>
        </p:spPr>
        <p:txBody>
          <a:bodyPr anchor="ctr" anchorCtr="1">
            <a:normAutofit/>
          </a:bodyPr>
          <a:lstStyle>
            <a:lvl1pPr marL="0" indent="0">
              <a:buNone/>
              <a:defRPr sz="1600" b="0" i="0">
                <a:solidFill>
                  <a:schemeClr val="tx1"/>
                </a:solidFill>
              </a:defRPr>
            </a:lvl1pPr>
          </a:lstStyle>
          <a:p>
            <a:r>
              <a:rPr lang="en-US"/>
              <a:t>CLICK ICON TO ADD PICTURE</a:t>
            </a:r>
          </a:p>
        </p:txBody>
      </p:sp>
      <p:sp>
        <p:nvSpPr>
          <p:cNvPr id="15" name="Text Placeholder 10">
            <a:extLst>
              <a:ext uri="{FF2B5EF4-FFF2-40B4-BE49-F238E27FC236}">
                <a16:creationId xmlns:a16="http://schemas.microsoft.com/office/drawing/2014/main" id="{86F24CB8-547E-D542-BE26-4649ACE89FFF}"/>
              </a:ext>
            </a:extLst>
          </p:cNvPr>
          <p:cNvSpPr>
            <a:spLocks noGrp="1"/>
          </p:cNvSpPr>
          <p:nvPr>
            <p:ph type="body" sz="quarter" idx="12" hasCustomPrompt="1"/>
          </p:nvPr>
        </p:nvSpPr>
        <p:spPr>
          <a:xfrm>
            <a:off x="838200" y="3184649"/>
            <a:ext cx="10515600" cy="390525"/>
          </a:xfrm>
        </p:spPr>
        <p:txBody>
          <a:bodyPr anchor="ctr" anchorCtr="0">
            <a:noAutofit/>
          </a:bodyPr>
          <a:lstStyle>
            <a:lvl1pPr marL="0" indent="0">
              <a:buNone/>
              <a:defRPr sz="1800" b="1" i="0" spc="100" baseline="0">
                <a:solidFill>
                  <a:schemeClr val="accent5"/>
                </a:solidFill>
                <a:latin typeface="Calibri" panose="020F0502020204030204" pitchFamily="34" charset="0"/>
                <a:ea typeface="Roboto Condensed" panose="02000000000000000000" pitchFamily="2" charset="0"/>
              </a:defRPr>
            </a:lvl1pPr>
          </a:lstStyle>
          <a:p>
            <a:pPr lvl="0"/>
            <a:r>
              <a:rPr lang="en-US"/>
              <a:t>SUPER- TITLE</a:t>
            </a:r>
          </a:p>
        </p:txBody>
      </p:sp>
      <p:sp>
        <p:nvSpPr>
          <p:cNvPr id="16" name="Content Placeholder 2">
            <a:extLst>
              <a:ext uri="{FF2B5EF4-FFF2-40B4-BE49-F238E27FC236}">
                <a16:creationId xmlns:a16="http://schemas.microsoft.com/office/drawing/2014/main" id="{9D19BF7C-B742-F141-9982-61A88CDC9567}"/>
              </a:ext>
            </a:extLst>
          </p:cNvPr>
          <p:cNvSpPr>
            <a:spLocks noGrp="1"/>
          </p:cNvSpPr>
          <p:nvPr>
            <p:ph sz="half" idx="1"/>
          </p:nvPr>
        </p:nvSpPr>
        <p:spPr>
          <a:xfrm>
            <a:off x="838200" y="4552009"/>
            <a:ext cx="5088467" cy="2319349"/>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17" name="Content Placeholder 2">
            <a:extLst>
              <a:ext uri="{FF2B5EF4-FFF2-40B4-BE49-F238E27FC236}">
                <a16:creationId xmlns:a16="http://schemas.microsoft.com/office/drawing/2014/main" id="{D749B167-2E1B-6347-8154-5C0697074EE7}"/>
              </a:ext>
            </a:extLst>
          </p:cNvPr>
          <p:cNvSpPr>
            <a:spLocks noGrp="1"/>
          </p:cNvSpPr>
          <p:nvPr>
            <p:ph sz="half" idx="14"/>
          </p:nvPr>
        </p:nvSpPr>
        <p:spPr>
          <a:xfrm>
            <a:off x="6206066" y="4552009"/>
            <a:ext cx="5088467" cy="2319349"/>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691755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A74225-E39C-9A44-9309-78376EFB2430}"/>
              </a:ext>
            </a:extLst>
          </p:cNvPr>
          <p:cNvPicPr>
            <a:picLocks noChangeAspect="1"/>
          </p:cNvPicPr>
          <p:nvPr userDrawn="1"/>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a:xfrm flipH="1">
            <a:off x="1" y="0"/>
            <a:ext cx="12192000" cy="6858000"/>
          </a:xfrm>
          <a:prstGeom prst="rect">
            <a:avLst/>
          </a:prstGeom>
        </p:spPr>
      </p:pic>
      <p:sp>
        <p:nvSpPr>
          <p:cNvPr id="8" name="Rectangle 7">
            <a:extLst>
              <a:ext uri="{FF2B5EF4-FFF2-40B4-BE49-F238E27FC236}">
                <a16:creationId xmlns:a16="http://schemas.microsoft.com/office/drawing/2014/main" id="{E4997FF9-301A-5A4A-BA53-31FF032E90FC}"/>
              </a:ext>
            </a:extLst>
          </p:cNvPr>
          <p:cNvSpPr/>
          <p:nvPr userDrawn="1"/>
        </p:nvSpPr>
        <p:spPr>
          <a:xfrm>
            <a:off x="0" y="0"/>
            <a:ext cx="11750936" cy="6915555"/>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pic>
        <p:nvPicPr>
          <p:cNvPr id="14" name="Picture 13">
            <a:extLst>
              <a:ext uri="{FF2B5EF4-FFF2-40B4-BE49-F238E27FC236}">
                <a16:creationId xmlns:a16="http://schemas.microsoft.com/office/drawing/2014/main" id="{A898A5EB-2A6C-164B-86F1-B0CFCD0DEFA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391792" y="5624090"/>
            <a:ext cx="2359144" cy="1207004"/>
          </a:xfrm>
          <a:prstGeom prst="rect">
            <a:avLst/>
          </a:prstGeom>
        </p:spPr>
      </p:pic>
      <p:pic>
        <p:nvPicPr>
          <p:cNvPr id="15" name="Picture 14">
            <a:extLst>
              <a:ext uri="{FF2B5EF4-FFF2-40B4-BE49-F238E27FC236}">
                <a16:creationId xmlns:a16="http://schemas.microsoft.com/office/drawing/2014/main" id="{051A9C20-820D-F44F-9AB4-CE9EEA9A093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90695" y="5929051"/>
            <a:ext cx="2100587" cy="635853"/>
          </a:xfrm>
          <a:prstGeom prst="rect">
            <a:avLst/>
          </a:prstGeom>
        </p:spPr>
      </p:pic>
      <p:pic>
        <p:nvPicPr>
          <p:cNvPr id="7" name="Picture 6">
            <a:extLst>
              <a:ext uri="{FF2B5EF4-FFF2-40B4-BE49-F238E27FC236}">
                <a16:creationId xmlns:a16="http://schemas.microsoft.com/office/drawing/2014/main" id="{74C475C9-1531-6D49-BD45-DE4C93631381}"/>
              </a:ext>
            </a:extLst>
          </p:cNvPr>
          <p:cNvPicPr>
            <a:picLocks noChangeAspect="1"/>
          </p:cNvPicPr>
          <p:nvPr userDrawn="1"/>
        </p:nvPicPr>
        <p:blipFill>
          <a:blip r:embed="rId5" cstate="email">
            <a:alphaModFix amt="20000"/>
            <a:extLst>
              <a:ext uri="{28A0092B-C50C-407E-A947-70E740481C1C}">
                <a14:useLocalDpi xmlns:a14="http://schemas.microsoft.com/office/drawing/2010/main"/>
              </a:ext>
            </a:extLst>
          </a:blip>
          <a:stretch>
            <a:fillRect/>
          </a:stretch>
        </p:blipFill>
        <p:spPr>
          <a:xfrm>
            <a:off x="-493480" y="1529337"/>
            <a:ext cx="4330236" cy="5680147"/>
          </a:xfrm>
          <a:prstGeom prst="rect">
            <a:avLst/>
          </a:prstGeom>
        </p:spPr>
      </p:pic>
    </p:spTree>
    <p:extLst>
      <p:ext uri="{BB962C8B-B14F-4D97-AF65-F5344CB8AC3E}">
        <p14:creationId xmlns:p14="http://schemas.microsoft.com/office/powerpoint/2010/main" val="4808784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12" name="Slide Number Placeholder 5">
            <a:extLst>
              <a:ext uri="{FF2B5EF4-FFF2-40B4-BE49-F238E27FC236}">
                <a16:creationId xmlns:a16="http://schemas.microsoft.com/office/drawing/2014/main" id="{5B37AF51-45BF-FB4A-94A8-D34798B7A2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a:p>
        </p:txBody>
      </p:sp>
      <p:sp>
        <p:nvSpPr>
          <p:cNvPr id="7" name="Round Same Side Corner Rectangle 6">
            <a:extLst>
              <a:ext uri="{FF2B5EF4-FFF2-40B4-BE49-F238E27FC236}">
                <a16:creationId xmlns:a16="http://schemas.microsoft.com/office/drawing/2014/main" id="{66B02650-D1BB-BD42-A11D-08FB05B57D58}"/>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8" name="Content Placeholder 2">
            <a:extLst>
              <a:ext uri="{FF2B5EF4-FFF2-40B4-BE49-F238E27FC236}">
                <a16:creationId xmlns:a16="http://schemas.microsoft.com/office/drawing/2014/main" id="{880124BB-B10B-534E-A284-6D1124ECD456}"/>
              </a:ext>
            </a:extLst>
          </p:cNvPr>
          <p:cNvSpPr>
            <a:spLocks noGrp="1"/>
          </p:cNvSpPr>
          <p:nvPr>
            <p:ph sz="half" idx="12"/>
          </p:nvPr>
        </p:nvSpPr>
        <p:spPr>
          <a:xfrm>
            <a:off x="838200"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9" name="Content Placeholder 2">
            <a:extLst>
              <a:ext uri="{FF2B5EF4-FFF2-40B4-BE49-F238E27FC236}">
                <a16:creationId xmlns:a16="http://schemas.microsoft.com/office/drawing/2014/main" id="{1FC46C3A-3102-054B-AC10-CD28626273B7}"/>
              </a:ext>
            </a:extLst>
          </p:cNvPr>
          <p:cNvSpPr>
            <a:spLocks noGrp="1"/>
          </p:cNvSpPr>
          <p:nvPr>
            <p:ph sz="half" idx="13"/>
          </p:nvPr>
        </p:nvSpPr>
        <p:spPr>
          <a:xfrm>
            <a:off x="6206066"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15131416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ub-Title, and 2 Content">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5B37AF51-45BF-FB4A-94A8-D34798B7A2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a:p>
        </p:txBody>
      </p:sp>
      <p:sp>
        <p:nvSpPr>
          <p:cNvPr id="7" name="Round Same Side Corner Rectangle 6">
            <a:extLst>
              <a:ext uri="{FF2B5EF4-FFF2-40B4-BE49-F238E27FC236}">
                <a16:creationId xmlns:a16="http://schemas.microsoft.com/office/drawing/2014/main" id="{66B02650-D1BB-BD42-A11D-08FB05B57D58}"/>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8" name="Title 1">
            <a:extLst>
              <a:ext uri="{FF2B5EF4-FFF2-40B4-BE49-F238E27FC236}">
                <a16:creationId xmlns:a16="http://schemas.microsoft.com/office/drawing/2014/main" id="{B0879E8E-257F-A145-BB98-16C35F6D3C29}"/>
              </a:ext>
            </a:extLst>
          </p:cNvPr>
          <p:cNvSpPr>
            <a:spLocks noGrp="1"/>
          </p:cNvSpPr>
          <p:nvPr>
            <p:ph type="title"/>
          </p:nvPr>
        </p:nvSpPr>
        <p:spPr>
          <a:xfrm>
            <a:off x="838200" y="365125"/>
            <a:ext cx="10515600" cy="1325563"/>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9" name="Text Placeholder 10">
            <a:extLst>
              <a:ext uri="{FF2B5EF4-FFF2-40B4-BE49-F238E27FC236}">
                <a16:creationId xmlns:a16="http://schemas.microsoft.com/office/drawing/2014/main" id="{7552952F-B6FE-354B-9851-16419FD776E8}"/>
              </a:ext>
            </a:extLst>
          </p:cNvPr>
          <p:cNvSpPr>
            <a:spLocks noGrp="1"/>
          </p:cNvSpPr>
          <p:nvPr>
            <p:ph type="body" sz="quarter" idx="10" hasCustomPrompt="1"/>
          </p:nvPr>
        </p:nvSpPr>
        <p:spPr>
          <a:xfrm>
            <a:off x="838200" y="1290638"/>
            <a:ext cx="10515600" cy="390525"/>
          </a:xfrm>
        </p:spPr>
        <p:txBody>
          <a:bodyPr>
            <a:noAutofit/>
          </a:bodyPr>
          <a:lstStyle>
            <a:lvl1pPr marL="0" indent="0">
              <a:buNone/>
              <a:defRPr sz="2000" b="0" i="0">
                <a:solidFill>
                  <a:schemeClr val="accent5"/>
                </a:solidFill>
                <a:latin typeface="Calibri" panose="020F0502020204030204" pitchFamily="34" charset="0"/>
                <a:ea typeface="Roboto Condensed" panose="02000000000000000000" pitchFamily="2" charset="0"/>
              </a:defRPr>
            </a:lvl1pPr>
          </a:lstStyle>
          <a:p>
            <a:pPr lvl="0"/>
            <a:r>
              <a:rPr lang="en-US"/>
              <a:t>Sub-title</a:t>
            </a:r>
          </a:p>
        </p:txBody>
      </p:sp>
      <p:sp>
        <p:nvSpPr>
          <p:cNvPr id="14" name="Content Placeholder 2">
            <a:extLst>
              <a:ext uri="{FF2B5EF4-FFF2-40B4-BE49-F238E27FC236}">
                <a16:creationId xmlns:a16="http://schemas.microsoft.com/office/drawing/2014/main" id="{6FA9101C-A663-A14C-BAC2-B8B558BE7338}"/>
              </a:ext>
            </a:extLst>
          </p:cNvPr>
          <p:cNvSpPr>
            <a:spLocks noGrp="1"/>
          </p:cNvSpPr>
          <p:nvPr>
            <p:ph sz="half" idx="12"/>
          </p:nvPr>
        </p:nvSpPr>
        <p:spPr>
          <a:xfrm>
            <a:off x="838200"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15" name="Content Placeholder 2">
            <a:extLst>
              <a:ext uri="{FF2B5EF4-FFF2-40B4-BE49-F238E27FC236}">
                <a16:creationId xmlns:a16="http://schemas.microsoft.com/office/drawing/2014/main" id="{B522F6D7-FC50-AF47-8EAD-654AC47A33BF}"/>
              </a:ext>
            </a:extLst>
          </p:cNvPr>
          <p:cNvSpPr>
            <a:spLocks noGrp="1"/>
          </p:cNvSpPr>
          <p:nvPr>
            <p:ph sz="half" idx="13"/>
          </p:nvPr>
        </p:nvSpPr>
        <p:spPr>
          <a:xfrm>
            <a:off x="6206066"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27675993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uper Title, and 2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7B6CE4C-7E12-7043-B151-35BACB7DE1D1}"/>
              </a:ext>
            </a:extLst>
          </p:cNvPr>
          <p:cNvSpPr>
            <a:spLocks noGrp="1"/>
          </p:cNvSpPr>
          <p:nvPr>
            <p:ph type="title"/>
          </p:nvPr>
        </p:nvSpPr>
        <p:spPr>
          <a:xfrm>
            <a:off x="838200" y="733878"/>
            <a:ext cx="10515600" cy="935038"/>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14" name="Slide Number Placeholder 5">
            <a:extLst>
              <a:ext uri="{FF2B5EF4-FFF2-40B4-BE49-F238E27FC236}">
                <a16:creationId xmlns:a16="http://schemas.microsoft.com/office/drawing/2014/main" id="{11143B65-125A-8C4A-A6B1-DD30165708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a:p>
        </p:txBody>
      </p:sp>
      <p:sp>
        <p:nvSpPr>
          <p:cNvPr id="9" name="Round Same Side Corner Rectangle 8">
            <a:extLst>
              <a:ext uri="{FF2B5EF4-FFF2-40B4-BE49-F238E27FC236}">
                <a16:creationId xmlns:a16="http://schemas.microsoft.com/office/drawing/2014/main" id="{8090EBA7-31F7-7B40-98F1-5229B8FDB8E6}"/>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13" name="Text Placeholder 10">
            <a:extLst>
              <a:ext uri="{FF2B5EF4-FFF2-40B4-BE49-F238E27FC236}">
                <a16:creationId xmlns:a16="http://schemas.microsoft.com/office/drawing/2014/main" id="{80E12708-FB01-7445-9900-F4FE2D57F45B}"/>
              </a:ext>
            </a:extLst>
          </p:cNvPr>
          <p:cNvSpPr>
            <a:spLocks noGrp="1"/>
          </p:cNvSpPr>
          <p:nvPr>
            <p:ph type="body" sz="quarter" idx="10" hasCustomPrompt="1"/>
          </p:nvPr>
        </p:nvSpPr>
        <p:spPr>
          <a:xfrm>
            <a:off x="838200" y="390292"/>
            <a:ext cx="10515600" cy="390525"/>
          </a:xfrm>
        </p:spPr>
        <p:txBody>
          <a:bodyPr anchor="ctr" anchorCtr="0">
            <a:noAutofit/>
          </a:bodyPr>
          <a:lstStyle>
            <a:lvl1pPr marL="0" indent="0">
              <a:buNone/>
              <a:defRPr sz="1800" b="1" i="0" spc="100" baseline="0">
                <a:solidFill>
                  <a:schemeClr val="accent5"/>
                </a:solidFill>
                <a:latin typeface="Calibri" panose="020F0502020204030204" pitchFamily="34" charset="0"/>
                <a:ea typeface="Roboto Condensed" panose="02000000000000000000" pitchFamily="2" charset="0"/>
              </a:defRPr>
            </a:lvl1pPr>
          </a:lstStyle>
          <a:p>
            <a:pPr lvl="0"/>
            <a:r>
              <a:rPr lang="en-US"/>
              <a:t>SUPER- TITLE</a:t>
            </a:r>
          </a:p>
        </p:txBody>
      </p:sp>
      <p:sp>
        <p:nvSpPr>
          <p:cNvPr id="15" name="Content Placeholder 2">
            <a:extLst>
              <a:ext uri="{FF2B5EF4-FFF2-40B4-BE49-F238E27FC236}">
                <a16:creationId xmlns:a16="http://schemas.microsoft.com/office/drawing/2014/main" id="{7A89D586-1534-B142-B382-4C9CD1C965F4}"/>
              </a:ext>
            </a:extLst>
          </p:cNvPr>
          <p:cNvSpPr>
            <a:spLocks noGrp="1"/>
          </p:cNvSpPr>
          <p:nvPr>
            <p:ph sz="half" idx="12"/>
          </p:nvPr>
        </p:nvSpPr>
        <p:spPr>
          <a:xfrm>
            <a:off x="838200"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16" name="Content Placeholder 2">
            <a:extLst>
              <a:ext uri="{FF2B5EF4-FFF2-40B4-BE49-F238E27FC236}">
                <a16:creationId xmlns:a16="http://schemas.microsoft.com/office/drawing/2014/main" id="{69A180C3-30E5-1C44-ABF0-93944BCE367E}"/>
              </a:ext>
            </a:extLst>
          </p:cNvPr>
          <p:cNvSpPr>
            <a:spLocks noGrp="1"/>
          </p:cNvSpPr>
          <p:nvPr>
            <p:ph sz="half" idx="13"/>
          </p:nvPr>
        </p:nvSpPr>
        <p:spPr>
          <a:xfrm>
            <a:off x="6206066"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2584879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ub-Title, Super Title, and 2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6AA11CB-F285-4647-B131-8B62F672CE78}"/>
              </a:ext>
            </a:extLst>
          </p:cNvPr>
          <p:cNvSpPr>
            <a:spLocks noGrp="1"/>
          </p:cNvSpPr>
          <p:nvPr>
            <p:ph type="title"/>
          </p:nvPr>
        </p:nvSpPr>
        <p:spPr>
          <a:xfrm>
            <a:off x="838200" y="755650"/>
            <a:ext cx="10515600" cy="890588"/>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12" name="Text Placeholder 10">
            <a:extLst>
              <a:ext uri="{FF2B5EF4-FFF2-40B4-BE49-F238E27FC236}">
                <a16:creationId xmlns:a16="http://schemas.microsoft.com/office/drawing/2014/main" id="{DDF6F677-2EA0-1C41-A3D6-5DABF8B1430F}"/>
              </a:ext>
            </a:extLst>
          </p:cNvPr>
          <p:cNvSpPr>
            <a:spLocks noGrp="1"/>
          </p:cNvSpPr>
          <p:nvPr>
            <p:ph type="body" sz="quarter" idx="10" hasCustomPrompt="1"/>
          </p:nvPr>
        </p:nvSpPr>
        <p:spPr>
          <a:xfrm>
            <a:off x="838200" y="1356722"/>
            <a:ext cx="10515600" cy="379210"/>
          </a:xfrm>
        </p:spPr>
        <p:txBody>
          <a:bodyPr>
            <a:noAutofit/>
          </a:bodyPr>
          <a:lstStyle>
            <a:lvl1pPr marL="0" indent="0">
              <a:buNone/>
              <a:defRPr sz="2000" b="0" i="0">
                <a:solidFill>
                  <a:schemeClr val="accent5"/>
                </a:solidFill>
                <a:latin typeface="Calibri" panose="020F0502020204030204" pitchFamily="34" charset="0"/>
                <a:ea typeface="Roboto Condensed" panose="02000000000000000000" pitchFamily="2" charset="0"/>
              </a:defRPr>
            </a:lvl1pPr>
          </a:lstStyle>
          <a:p>
            <a:pPr lvl="0"/>
            <a:r>
              <a:rPr lang="en-US"/>
              <a:t>Sub-title</a:t>
            </a:r>
          </a:p>
        </p:txBody>
      </p:sp>
      <p:sp>
        <p:nvSpPr>
          <p:cNvPr id="14" name="Slide Number Placeholder 5">
            <a:extLst>
              <a:ext uri="{FF2B5EF4-FFF2-40B4-BE49-F238E27FC236}">
                <a16:creationId xmlns:a16="http://schemas.microsoft.com/office/drawing/2014/main" id="{4B89AE54-3132-B048-AFE0-763BFECA94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a:p>
        </p:txBody>
      </p:sp>
      <p:sp>
        <p:nvSpPr>
          <p:cNvPr id="9" name="Round Same Side Corner Rectangle 8">
            <a:extLst>
              <a:ext uri="{FF2B5EF4-FFF2-40B4-BE49-F238E27FC236}">
                <a16:creationId xmlns:a16="http://schemas.microsoft.com/office/drawing/2014/main" id="{1D31AD88-0BC9-E945-B66C-D42FEA6AE57C}"/>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16" name="Text Placeholder 10">
            <a:extLst>
              <a:ext uri="{FF2B5EF4-FFF2-40B4-BE49-F238E27FC236}">
                <a16:creationId xmlns:a16="http://schemas.microsoft.com/office/drawing/2014/main" id="{6CE3492C-E7A5-544D-93A9-6642F3BD9841}"/>
              </a:ext>
            </a:extLst>
          </p:cNvPr>
          <p:cNvSpPr>
            <a:spLocks noGrp="1"/>
          </p:cNvSpPr>
          <p:nvPr>
            <p:ph type="body" sz="quarter" idx="13" hasCustomPrompt="1"/>
          </p:nvPr>
        </p:nvSpPr>
        <p:spPr>
          <a:xfrm>
            <a:off x="838200" y="390292"/>
            <a:ext cx="10515600" cy="390525"/>
          </a:xfrm>
        </p:spPr>
        <p:txBody>
          <a:bodyPr anchor="ctr" anchorCtr="0">
            <a:noAutofit/>
          </a:bodyPr>
          <a:lstStyle>
            <a:lvl1pPr marL="0" indent="0">
              <a:buNone/>
              <a:defRPr sz="1800" b="1" i="0" spc="100" baseline="0">
                <a:solidFill>
                  <a:schemeClr val="accent5"/>
                </a:solidFill>
                <a:latin typeface="Calibri" panose="020F0502020204030204" pitchFamily="34" charset="0"/>
                <a:ea typeface="Roboto Condensed" panose="02000000000000000000" pitchFamily="2" charset="0"/>
              </a:defRPr>
            </a:lvl1pPr>
          </a:lstStyle>
          <a:p>
            <a:pPr lvl="0"/>
            <a:r>
              <a:rPr lang="en-US"/>
              <a:t>SUPER- TITLE</a:t>
            </a:r>
          </a:p>
        </p:txBody>
      </p:sp>
      <p:sp>
        <p:nvSpPr>
          <p:cNvPr id="17" name="Content Placeholder 2">
            <a:extLst>
              <a:ext uri="{FF2B5EF4-FFF2-40B4-BE49-F238E27FC236}">
                <a16:creationId xmlns:a16="http://schemas.microsoft.com/office/drawing/2014/main" id="{F18640C3-7AC3-A042-A8D3-CEE5E99E8F1E}"/>
              </a:ext>
            </a:extLst>
          </p:cNvPr>
          <p:cNvSpPr>
            <a:spLocks noGrp="1"/>
          </p:cNvSpPr>
          <p:nvPr>
            <p:ph sz="half" idx="12"/>
          </p:nvPr>
        </p:nvSpPr>
        <p:spPr>
          <a:xfrm>
            <a:off x="838200"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18" name="Content Placeholder 2">
            <a:extLst>
              <a:ext uri="{FF2B5EF4-FFF2-40B4-BE49-F238E27FC236}">
                <a16:creationId xmlns:a16="http://schemas.microsoft.com/office/drawing/2014/main" id="{CB3FEF88-29B4-5945-9F4A-15359C8EC073}"/>
              </a:ext>
            </a:extLst>
          </p:cNvPr>
          <p:cNvSpPr>
            <a:spLocks noGrp="1"/>
          </p:cNvSpPr>
          <p:nvPr>
            <p:ph sz="half" idx="14"/>
          </p:nvPr>
        </p:nvSpPr>
        <p:spPr>
          <a:xfrm>
            <a:off x="6206066"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11600156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ondary_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Title: Use for Secondary Slide</a:t>
            </a:r>
          </a:p>
        </p:txBody>
      </p:sp>
      <p:sp>
        <p:nvSpPr>
          <p:cNvPr id="11" name="Slide Number Placeholder 5">
            <a:extLst>
              <a:ext uri="{FF2B5EF4-FFF2-40B4-BE49-F238E27FC236}">
                <a16:creationId xmlns:a16="http://schemas.microsoft.com/office/drawing/2014/main" id="{88C8DDFE-166E-8646-8A5B-C37C0E5699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a:p>
        </p:txBody>
      </p:sp>
      <p:sp>
        <p:nvSpPr>
          <p:cNvPr id="8" name="Round Same Side Corner Rectangle 7">
            <a:extLst>
              <a:ext uri="{FF2B5EF4-FFF2-40B4-BE49-F238E27FC236}">
                <a16:creationId xmlns:a16="http://schemas.microsoft.com/office/drawing/2014/main" id="{61080A4B-84A9-6946-95DF-A11276EEDA88}"/>
              </a:ext>
            </a:extLst>
          </p:cNvPr>
          <p:cNvSpPr/>
          <p:nvPr userDrawn="1"/>
        </p:nvSpPr>
        <p:spPr>
          <a:xfrm rot="5400000">
            <a:off x="-465906" y="831030"/>
            <a:ext cx="1316819" cy="385009"/>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7" name="Content Placeholder 2">
            <a:extLst>
              <a:ext uri="{FF2B5EF4-FFF2-40B4-BE49-F238E27FC236}">
                <a16:creationId xmlns:a16="http://schemas.microsoft.com/office/drawing/2014/main" id="{271594DF-7A00-414C-BE6C-19F5314A173C}"/>
              </a:ext>
            </a:extLst>
          </p:cNvPr>
          <p:cNvSpPr>
            <a:spLocks noGrp="1"/>
          </p:cNvSpPr>
          <p:nvPr>
            <p:ph sz="half" idx="12"/>
          </p:nvPr>
        </p:nvSpPr>
        <p:spPr>
          <a:xfrm>
            <a:off x="838200"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9" name="Content Placeholder 2">
            <a:extLst>
              <a:ext uri="{FF2B5EF4-FFF2-40B4-BE49-F238E27FC236}">
                <a16:creationId xmlns:a16="http://schemas.microsoft.com/office/drawing/2014/main" id="{90DBB247-2B1A-BE47-899E-6A9A297DC80B}"/>
              </a:ext>
            </a:extLst>
          </p:cNvPr>
          <p:cNvSpPr>
            <a:spLocks noGrp="1"/>
          </p:cNvSpPr>
          <p:nvPr>
            <p:ph sz="half" idx="13"/>
          </p:nvPr>
        </p:nvSpPr>
        <p:spPr>
          <a:xfrm>
            <a:off x="6206066"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35281752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ondary_Title, Sub-Title, and 2 Content">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88C8DDFE-166E-8646-8A5B-C37C0E5699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a:p>
        </p:txBody>
      </p:sp>
      <p:sp>
        <p:nvSpPr>
          <p:cNvPr id="8" name="Round Same Side Corner Rectangle 7">
            <a:extLst>
              <a:ext uri="{FF2B5EF4-FFF2-40B4-BE49-F238E27FC236}">
                <a16:creationId xmlns:a16="http://schemas.microsoft.com/office/drawing/2014/main" id="{61080A4B-84A9-6946-95DF-A11276EEDA88}"/>
              </a:ext>
            </a:extLst>
          </p:cNvPr>
          <p:cNvSpPr/>
          <p:nvPr userDrawn="1"/>
        </p:nvSpPr>
        <p:spPr>
          <a:xfrm rot="5400000">
            <a:off x="-465906" y="831030"/>
            <a:ext cx="1316819" cy="385009"/>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7" name="Title 1">
            <a:extLst>
              <a:ext uri="{FF2B5EF4-FFF2-40B4-BE49-F238E27FC236}">
                <a16:creationId xmlns:a16="http://schemas.microsoft.com/office/drawing/2014/main" id="{59116E48-5282-FD48-9CB8-7C78346EC543}"/>
              </a:ext>
            </a:extLst>
          </p:cNvPr>
          <p:cNvSpPr>
            <a:spLocks noGrp="1"/>
          </p:cNvSpPr>
          <p:nvPr>
            <p:ph type="title" hasCustomPrompt="1"/>
          </p:nvPr>
        </p:nvSpPr>
        <p:spPr>
          <a:xfrm>
            <a:off x="838200" y="365125"/>
            <a:ext cx="10515600" cy="1325563"/>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Title: Use for Secondary Slide</a:t>
            </a:r>
          </a:p>
        </p:txBody>
      </p:sp>
      <p:sp>
        <p:nvSpPr>
          <p:cNvPr id="9" name="Text Placeholder 10">
            <a:extLst>
              <a:ext uri="{FF2B5EF4-FFF2-40B4-BE49-F238E27FC236}">
                <a16:creationId xmlns:a16="http://schemas.microsoft.com/office/drawing/2014/main" id="{1EFC4F0B-A772-3F4F-AB6A-908599D9FB8C}"/>
              </a:ext>
            </a:extLst>
          </p:cNvPr>
          <p:cNvSpPr>
            <a:spLocks noGrp="1"/>
          </p:cNvSpPr>
          <p:nvPr>
            <p:ph type="body" sz="quarter" idx="10" hasCustomPrompt="1"/>
          </p:nvPr>
        </p:nvSpPr>
        <p:spPr>
          <a:xfrm>
            <a:off x="838200" y="1290638"/>
            <a:ext cx="10515600" cy="390525"/>
          </a:xfrm>
        </p:spPr>
        <p:txBody>
          <a:bodyPr>
            <a:noAutofit/>
          </a:bodyPr>
          <a:lstStyle>
            <a:lvl1pPr marL="0" indent="0">
              <a:buNone/>
              <a:defRPr sz="2000" b="0" i="0">
                <a:solidFill>
                  <a:schemeClr val="accent1"/>
                </a:solidFill>
                <a:latin typeface="Calibri" panose="020F0502020204030204" pitchFamily="34" charset="0"/>
                <a:ea typeface="Roboto Condensed" panose="02000000000000000000" pitchFamily="2" charset="0"/>
              </a:defRPr>
            </a:lvl1pPr>
          </a:lstStyle>
          <a:p>
            <a:pPr lvl="0"/>
            <a:r>
              <a:rPr lang="en-US"/>
              <a:t>Sub-title</a:t>
            </a:r>
          </a:p>
        </p:txBody>
      </p:sp>
      <p:sp>
        <p:nvSpPr>
          <p:cNvPr id="12" name="Content Placeholder 2">
            <a:extLst>
              <a:ext uri="{FF2B5EF4-FFF2-40B4-BE49-F238E27FC236}">
                <a16:creationId xmlns:a16="http://schemas.microsoft.com/office/drawing/2014/main" id="{DE4244FE-5876-5748-B11B-C8F56E2C50F1}"/>
              </a:ext>
            </a:extLst>
          </p:cNvPr>
          <p:cNvSpPr>
            <a:spLocks noGrp="1"/>
          </p:cNvSpPr>
          <p:nvPr>
            <p:ph sz="half" idx="12"/>
          </p:nvPr>
        </p:nvSpPr>
        <p:spPr>
          <a:xfrm>
            <a:off x="838200"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13" name="Content Placeholder 2">
            <a:extLst>
              <a:ext uri="{FF2B5EF4-FFF2-40B4-BE49-F238E27FC236}">
                <a16:creationId xmlns:a16="http://schemas.microsoft.com/office/drawing/2014/main" id="{51794934-9D7D-844B-9772-A2C17ABC91A4}"/>
              </a:ext>
            </a:extLst>
          </p:cNvPr>
          <p:cNvSpPr>
            <a:spLocks noGrp="1"/>
          </p:cNvSpPr>
          <p:nvPr>
            <p:ph sz="half" idx="13"/>
          </p:nvPr>
        </p:nvSpPr>
        <p:spPr>
          <a:xfrm>
            <a:off x="6206066"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4868719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ondary_Title, Super Title, and 2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7B6CE4C-7E12-7043-B151-35BACB7DE1D1}"/>
              </a:ext>
            </a:extLst>
          </p:cNvPr>
          <p:cNvSpPr>
            <a:spLocks noGrp="1"/>
          </p:cNvSpPr>
          <p:nvPr>
            <p:ph type="title" hasCustomPrompt="1"/>
          </p:nvPr>
        </p:nvSpPr>
        <p:spPr>
          <a:xfrm>
            <a:off x="838200" y="733878"/>
            <a:ext cx="10515600" cy="935038"/>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Title: Use for Secondary Slide</a:t>
            </a:r>
          </a:p>
        </p:txBody>
      </p:sp>
      <p:sp>
        <p:nvSpPr>
          <p:cNvPr id="12" name="Slide Number Placeholder 5">
            <a:extLst>
              <a:ext uri="{FF2B5EF4-FFF2-40B4-BE49-F238E27FC236}">
                <a16:creationId xmlns:a16="http://schemas.microsoft.com/office/drawing/2014/main" id="{125BCC07-C78E-0944-A337-D011A522CF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a:p>
        </p:txBody>
      </p:sp>
      <p:sp>
        <p:nvSpPr>
          <p:cNvPr id="8" name="Round Same Side Corner Rectangle 7">
            <a:extLst>
              <a:ext uri="{FF2B5EF4-FFF2-40B4-BE49-F238E27FC236}">
                <a16:creationId xmlns:a16="http://schemas.microsoft.com/office/drawing/2014/main" id="{DD156F2B-C76C-D943-BC42-85047A140344}"/>
              </a:ext>
            </a:extLst>
          </p:cNvPr>
          <p:cNvSpPr/>
          <p:nvPr userDrawn="1"/>
        </p:nvSpPr>
        <p:spPr>
          <a:xfrm rot="5400000">
            <a:off x="-465906" y="831030"/>
            <a:ext cx="1316819" cy="385009"/>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11" name="Text Placeholder 10">
            <a:extLst>
              <a:ext uri="{FF2B5EF4-FFF2-40B4-BE49-F238E27FC236}">
                <a16:creationId xmlns:a16="http://schemas.microsoft.com/office/drawing/2014/main" id="{48A1821A-0A58-F141-ADB4-B1C317DE6814}"/>
              </a:ext>
            </a:extLst>
          </p:cNvPr>
          <p:cNvSpPr>
            <a:spLocks noGrp="1"/>
          </p:cNvSpPr>
          <p:nvPr>
            <p:ph type="body" sz="quarter" idx="10" hasCustomPrompt="1"/>
          </p:nvPr>
        </p:nvSpPr>
        <p:spPr>
          <a:xfrm>
            <a:off x="838200" y="390292"/>
            <a:ext cx="10515600" cy="390525"/>
          </a:xfrm>
        </p:spPr>
        <p:txBody>
          <a:bodyPr anchor="ctr" anchorCtr="0">
            <a:noAutofit/>
          </a:bodyPr>
          <a:lstStyle>
            <a:lvl1pPr marL="0" indent="0">
              <a:buNone/>
              <a:defRPr sz="1800" b="1" i="0" spc="100" baseline="0">
                <a:solidFill>
                  <a:schemeClr val="accent1"/>
                </a:solidFill>
                <a:latin typeface="Calibri" panose="020F0502020204030204" pitchFamily="34" charset="0"/>
                <a:ea typeface="Roboto Condensed" panose="02000000000000000000" pitchFamily="2" charset="0"/>
              </a:defRPr>
            </a:lvl1pPr>
          </a:lstStyle>
          <a:p>
            <a:pPr lvl="0"/>
            <a:r>
              <a:rPr lang="en-US"/>
              <a:t>SUPER- TITLE</a:t>
            </a:r>
          </a:p>
        </p:txBody>
      </p:sp>
      <p:sp>
        <p:nvSpPr>
          <p:cNvPr id="14" name="Content Placeholder 2">
            <a:extLst>
              <a:ext uri="{FF2B5EF4-FFF2-40B4-BE49-F238E27FC236}">
                <a16:creationId xmlns:a16="http://schemas.microsoft.com/office/drawing/2014/main" id="{E6130FC2-963D-AB44-9E22-A5F204BA56AE}"/>
              </a:ext>
            </a:extLst>
          </p:cNvPr>
          <p:cNvSpPr>
            <a:spLocks noGrp="1"/>
          </p:cNvSpPr>
          <p:nvPr>
            <p:ph sz="half" idx="12"/>
          </p:nvPr>
        </p:nvSpPr>
        <p:spPr>
          <a:xfrm>
            <a:off x="838200"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15" name="Content Placeholder 2">
            <a:extLst>
              <a:ext uri="{FF2B5EF4-FFF2-40B4-BE49-F238E27FC236}">
                <a16:creationId xmlns:a16="http://schemas.microsoft.com/office/drawing/2014/main" id="{0FFC419F-1FE9-6248-B7C2-B71528B55668}"/>
              </a:ext>
            </a:extLst>
          </p:cNvPr>
          <p:cNvSpPr>
            <a:spLocks noGrp="1"/>
          </p:cNvSpPr>
          <p:nvPr>
            <p:ph sz="half" idx="13"/>
          </p:nvPr>
        </p:nvSpPr>
        <p:spPr>
          <a:xfrm>
            <a:off x="6206066"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14550707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ondary_Title, Sub-Title, Super Title, and 2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6AA11CB-F285-4647-B131-8B62F672CE78}"/>
              </a:ext>
            </a:extLst>
          </p:cNvPr>
          <p:cNvSpPr>
            <a:spLocks noGrp="1"/>
          </p:cNvSpPr>
          <p:nvPr>
            <p:ph type="title" hasCustomPrompt="1"/>
          </p:nvPr>
        </p:nvSpPr>
        <p:spPr>
          <a:xfrm>
            <a:off x="838200" y="755650"/>
            <a:ext cx="10515600" cy="890588"/>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Title: Use for Secondary Slide</a:t>
            </a:r>
          </a:p>
        </p:txBody>
      </p:sp>
      <p:sp>
        <p:nvSpPr>
          <p:cNvPr id="12" name="Text Placeholder 10">
            <a:extLst>
              <a:ext uri="{FF2B5EF4-FFF2-40B4-BE49-F238E27FC236}">
                <a16:creationId xmlns:a16="http://schemas.microsoft.com/office/drawing/2014/main" id="{DDF6F677-2EA0-1C41-A3D6-5DABF8B1430F}"/>
              </a:ext>
            </a:extLst>
          </p:cNvPr>
          <p:cNvSpPr>
            <a:spLocks noGrp="1"/>
          </p:cNvSpPr>
          <p:nvPr>
            <p:ph type="body" sz="quarter" idx="10" hasCustomPrompt="1"/>
          </p:nvPr>
        </p:nvSpPr>
        <p:spPr>
          <a:xfrm>
            <a:off x="838200" y="1356722"/>
            <a:ext cx="10515600" cy="379210"/>
          </a:xfrm>
        </p:spPr>
        <p:txBody>
          <a:bodyPr>
            <a:noAutofit/>
          </a:bodyPr>
          <a:lstStyle>
            <a:lvl1pPr marL="0" indent="0">
              <a:buNone/>
              <a:defRPr sz="2000" b="0" i="0">
                <a:solidFill>
                  <a:schemeClr val="accent1"/>
                </a:solidFill>
                <a:latin typeface="Calibri" panose="020F0502020204030204" pitchFamily="34" charset="0"/>
                <a:ea typeface="Roboto Condensed" panose="02000000000000000000" pitchFamily="2" charset="0"/>
              </a:defRPr>
            </a:lvl1pPr>
          </a:lstStyle>
          <a:p>
            <a:pPr lvl="0"/>
            <a:r>
              <a:rPr lang="en-US"/>
              <a:t>Sub-title</a:t>
            </a:r>
          </a:p>
        </p:txBody>
      </p:sp>
      <p:sp>
        <p:nvSpPr>
          <p:cNvPr id="14" name="Slide Number Placeholder 5">
            <a:extLst>
              <a:ext uri="{FF2B5EF4-FFF2-40B4-BE49-F238E27FC236}">
                <a16:creationId xmlns:a16="http://schemas.microsoft.com/office/drawing/2014/main" id="{6B9929B9-9B75-7743-9436-882865C919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a:p>
        </p:txBody>
      </p:sp>
      <p:sp>
        <p:nvSpPr>
          <p:cNvPr id="8" name="Round Same Side Corner Rectangle 7">
            <a:extLst>
              <a:ext uri="{FF2B5EF4-FFF2-40B4-BE49-F238E27FC236}">
                <a16:creationId xmlns:a16="http://schemas.microsoft.com/office/drawing/2014/main" id="{3B55FFC5-6577-774C-AE3E-0FF445A01ECC}"/>
              </a:ext>
            </a:extLst>
          </p:cNvPr>
          <p:cNvSpPr/>
          <p:nvPr userDrawn="1"/>
        </p:nvSpPr>
        <p:spPr>
          <a:xfrm rot="5400000">
            <a:off x="-465906" y="831030"/>
            <a:ext cx="1316819" cy="385009"/>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10" name="Text Placeholder 10">
            <a:extLst>
              <a:ext uri="{FF2B5EF4-FFF2-40B4-BE49-F238E27FC236}">
                <a16:creationId xmlns:a16="http://schemas.microsoft.com/office/drawing/2014/main" id="{248B0D8E-DCDE-924E-BA2E-B8FEE1835069}"/>
              </a:ext>
            </a:extLst>
          </p:cNvPr>
          <p:cNvSpPr>
            <a:spLocks noGrp="1"/>
          </p:cNvSpPr>
          <p:nvPr>
            <p:ph type="body" sz="quarter" idx="13" hasCustomPrompt="1"/>
          </p:nvPr>
        </p:nvSpPr>
        <p:spPr>
          <a:xfrm>
            <a:off x="838200" y="390292"/>
            <a:ext cx="10515600" cy="390525"/>
          </a:xfrm>
        </p:spPr>
        <p:txBody>
          <a:bodyPr anchor="ctr" anchorCtr="0">
            <a:noAutofit/>
          </a:bodyPr>
          <a:lstStyle>
            <a:lvl1pPr marL="0" indent="0">
              <a:buNone/>
              <a:defRPr sz="1800" b="1" i="0" spc="100" baseline="0">
                <a:solidFill>
                  <a:schemeClr val="accent1"/>
                </a:solidFill>
                <a:latin typeface="Calibri" panose="020F0502020204030204" pitchFamily="34" charset="0"/>
                <a:ea typeface="Roboto Condensed" panose="02000000000000000000" pitchFamily="2" charset="0"/>
              </a:defRPr>
            </a:lvl1pPr>
          </a:lstStyle>
          <a:p>
            <a:pPr lvl="0"/>
            <a:r>
              <a:rPr lang="en-US"/>
              <a:t>SUPER- TITLE</a:t>
            </a:r>
          </a:p>
        </p:txBody>
      </p:sp>
      <p:sp>
        <p:nvSpPr>
          <p:cNvPr id="16" name="Content Placeholder 2">
            <a:extLst>
              <a:ext uri="{FF2B5EF4-FFF2-40B4-BE49-F238E27FC236}">
                <a16:creationId xmlns:a16="http://schemas.microsoft.com/office/drawing/2014/main" id="{1C69DE2F-16B7-7947-B52F-0B25DE1E92F3}"/>
              </a:ext>
            </a:extLst>
          </p:cNvPr>
          <p:cNvSpPr>
            <a:spLocks noGrp="1"/>
          </p:cNvSpPr>
          <p:nvPr>
            <p:ph sz="half" idx="12"/>
          </p:nvPr>
        </p:nvSpPr>
        <p:spPr>
          <a:xfrm>
            <a:off x="838200"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17" name="Content Placeholder 2">
            <a:extLst>
              <a:ext uri="{FF2B5EF4-FFF2-40B4-BE49-F238E27FC236}">
                <a16:creationId xmlns:a16="http://schemas.microsoft.com/office/drawing/2014/main" id="{44320EE9-38F3-4A40-B12F-F59B8421F8AF}"/>
              </a:ext>
            </a:extLst>
          </p:cNvPr>
          <p:cNvSpPr>
            <a:spLocks noGrp="1"/>
          </p:cNvSpPr>
          <p:nvPr>
            <p:ph sz="half" idx="14"/>
          </p:nvPr>
        </p:nvSpPr>
        <p:spPr>
          <a:xfrm>
            <a:off x="6206066"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35556209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rtiary_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Title Use for Highlight</a:t>
            </a:r>
          </a:p>
        </p:txBody>
      </p:sp>
      <p:sp>
        <p:nvSpPr>
          <p:cNvPr id="11" name="Slide Number Placeholder 5">
            <a:extLst>
              <a:ext uri="{FF2B5EF4-FFF2-40B4-BE49-F238E27FC236}">
                <a16:creationId xmlns:a16="http://schemas.microsoft.com/office/drawing/2014/main" id="{FD8CB73A-7FBC-F949-BE54-2D0FF31100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a:p>
        </p:txBody>
      </p:sp>
      <p:sp>
        <p:nvSpPr>
          <p:cNvPr id="7" name="Round Same Side Corner Rectangle 6">
            <a:extLst>
              <a:ext uri="{FF2B5EF4-FFF2-40B4-BE49-F238E27FC236}">
                <a16:creationId xmlns:a16="http://schemas.microsoft.com/office/drawing/2014/main" id="{00885428-F399-9244-B3C4-77491F6F1968}"/>
              </a:ext>
            </a:extLst>
          </p:cNvPr>
          <p:cNvSpPr/>
          <p:nvPr userDrawn="1"/>
        </p:nvSpPr>
        <p:spPr>
          <a:xfrm rot="5400000">
            <a:off x="-465906" y="831030"/>
            <a:ext cx="1316819" cy="385009"/>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8" name="Content Placeholder 2">
            <a:extLst>
              <a:ext uri="{FF2B5EF4-FFF2-40B4-BE49-F238E27FC236}">
                <a16:creationId xmlns:a16="http://schemas.microsoft.com/office/drawing/2014/main" id="{3B31BF8F-94D0-984A-8350-146F6659BA3D}"/>
              </a:ext>
            </a:extLst>
          </p:cNvPr>
          <p:cNvSpPr>
            <a:spLocks noGrp="1"/>
          </p:cNvSpPr>
          <p:nvPr>
            <p:ph sz="half" idx="12"/>
          </p:nvPr>
        </p:nvSpPr>
        <p:spPr>
          <a:xfrm>
            <a:off x="838200"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9" name="Content Placeholder 2">
            <a:extLst>
              <a:ext uri="{FF2B5EF4-FFF2-40B4-BE49-F238E27FC236}">
                <a16:creationId xmlns:a16="http://schemas.microsoft.com/office/drawing/2014/main" id="{3B5FB826-37E1-6146-8042-421D8590AB86}"/>
              </a:ext>
            </a:extLst>
          </p:cNvPr>
          <p:cNvSpPr>
            <a:spLocks noGrp="1"/>
          </p:cNvSpPr>
          <p:nvPr>
            <p:ph sz="half" idx="13"/>
          </p:nvPr>
        </p:nvSpPr>
        <p:spPr>
          <a:xfrm>
            <a:off x="6206066"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13249269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rtiary_Title, Sub-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Title Use for Highlight</a:t>
            </a:r>
          </a:p>
        </p:txBody>
      </p:sp>
      <p:sp>
        <p:nvSpPr>
          <p:cNvPr id="11" name="Slide Number Placeholder 5">
            <a:extLst>
              <a:ext uri="{FF2B5EF4-FFF2-40B4-BE49-F238E27FC236}">
                <a16:creationId xmlns:a16="http://schemas.microsoft.com/office/drawing/2014/main" id="{FD8CB73A-7FBC-F949-BE54-2D0FF31100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a:p>
        </p:txBody>
      </p:sp>
      <p:sp>
        <p:nvSpPr>
          <p:cNvPr id="7" name="Round Same Side Corner Rectangle 6">
            <a:extLst>
              <a:ext uri="{FF2B5EF4-FFF2-40B4-BE49-F238E27FC236}">
                <a16:creationId xmlns:a16="http://schemas.microsoft.com/office/drawing/2014/main" id="{00885428-F399-9244-B3C4-77491F6F1968}"/>
              </a:ext>
            </a:extLst>
          </p:cNvPr>
          <p:cNvSpPr/>
          <p:nvPr userDrawn="1"/>
        </p:nvSpPr>
        <p:spPr>
          <a:xfrm rot="5400000">
            <a:off x="-465906" y="831030"/>
            <a:ext cx="1316819" cy="385009"/>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8" name="Text Placeholder 10">
            <a:extLst>
              <a:ext uri="{FF2B5EF4-FFF2-40B4-BE49-F238E27FC236}">
                <a16:creationId xmlns:a16="http://schemas.microsoft.com/office/drawing/2014/main" id="{1832B420-E9DC-4840-ACE7-93F490867AED}"/>
              </a:ext>
            </a:extLst>
          </p:cNvPr>
          <p:cNvSpPr>
            <a:spLocks noGrp="1"/>
          </p:cNvSpPr>
          <p:nvPr>
            <p:ph type="body" sz="quarter" idx="10" hasCustomPrompt="1"/>
          </p:nvPr>
        </p:nvSpPr>
        <p:spPr>
          <a:xfrm>
            <a:off x="838200" y="1290638"/>
            <a:ext cx="10515600" cy="390525"/>
          </a:xfrm>
        </p:spPr>
        <p:txBody>
          <a:bodyPr>
            <a:noAutofit/>
          </a:bodyPr>
          <a:lstStyle>
            <a:lvl1pPr marL="0" indent="0">
              <a:buNone/>
              <a:defRPr sz="2000" b="0" i="0">
                <a:solidFill>
                  <a:schemeClr val="accent3"/>
                </a:solidFill>
                <a:latin typeface="Calibri" panose="020F0502020204030204" pitchFamily="34" charset="0"/>
                <a:ea typeface="Roboto Condensed" panose="02000000000000000000" pitchFamily="2" charset="0"/>
              </a:defRPr>
            </a:lvl1pPr>
          </a:lstStyle>
          <a:p>
            <a:pPr lvl="0"/>
            <a:r>
              <a:rPr lang="en-US"/>
              <a:t>Sub-title</a:t>
            </a:r>
          </a:p>
        </p:txBody>
      </p:sp>
      <p:sp>
        <p:nvSpPr>
          <p:cNvPr id="9" name="Content Placeholder 2">
            <a:extLst>
              <a:ext uri="{FF2B5EF4-FFF2-40B4-BE49-F238E27FC236}">
                <a16:creationId xmlns:a16="http://schemas.microsoft.com/office/drawing/2014/main" id="{AE787299-6509-B940-98DB-C7EFBEEF8107}"/>
              </a:ext>
            </a:extLst>
          </p:cNvPr>
          <p:cNvSpPr>
            <a:spLocks noGrp="1"/>
          </p:cNvSpPr>
          <p:nvPr>
            <p:ph sz="half" idx="12"/>
          </p:nvPr>
        </p:nvSpPr>
        <p:spPr>
          <a:xfrm>
            <a:off x="838200"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12" name="Content Placeholder 2">
            <a:extLst>
              <a:ext uri="{FF2B5EF4-FFF2-40B4-BE49-F238E27FC236}">
                <a16:creationId xmlns:a16="http://schemas.microsoft.com/office/drawing/2014/main" id="{C39DF293-2A8F-5245-ADFE-BA307EF55AC9}"/>
              </a:ext>
            </a:extLst>
          </p:cNvPr>
          <p:cNvSpPr>
            <a:spLocks noGrp="1"/>
          </p:cNvSpPr>
          <p:nvPr>
            <p:ph sz="half" idx="13"/>
          </p:nvPr>
        </p:nvSpPr>
        <p:spPr>
          <a:xfrm>
            <a:off x="6206066"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2288497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A74225-E39C-9A44-9309-78376EFB2430}"/>
              </a:ext>
            </a:extLst>
          </p:cNvPr>
          <p:cNvPicPr>
            <a:picLocks noChangeAspect="1"/>
          </p:cNvPicPr>
          <p:nvPr userDrawn="1"/>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a:xfrm>
            <a:off x="0" y="-1"/>
            <a:ext cx="12191999" cy="6915555"/>
          </a:xfrm>
          <a:prstGeom prst="rect">
            <a:avLst/>
          </a:prstGeom>
        </p:spPr>
      </p:pic>
      <p:sp>
        <p:nvSpPr>
          <p:cNvPr id="8" name="Rectangle 7">
            <a:extLst>
              <a:ext uri="{FF2B5EF4-FFF2-40B4-BE49-F238E27FC236}">
                <a16:creationId xmlns:a16="http://schemas.microsoft.com/office/drawing/2014/main" id="{E4997FF9-301A-5A4A-BA53-31FF032E90FC}"/>
              </a:ext>
            </a:extLst>
          </p:cNvPr>
          <p:cNvSpPr/>
          <p:nvPr userDrawn="1"/>
        </p:nvSpPr>
        <p:spPr>
          <a:xfrm>
            <a:off x="0" y="0"/>
            <a:ext cx="11750936" cy="6915555"/>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pic>
        <p:nvPicPr>
          <p:cNvPr id="14" name="Picture 13">
            <a:extLst>
              <a:ext uri="{FF2B5EF4-FFF2-40B4-BE49-F238E27FC236}">
                <a16:creationId xmlns:a16="http://schemas.microsoft.com/office/drawing/2014/main" id="{A898A5EB-2A6C-164B-86F1-B0CFCD0DEFA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391792" y="5624090"/>
            <a:ext cx="2359144" cy="1207004"/>
          </a:xfrm>
          <a:prstGeom prst="rect">
            <a:avLst/>
          </a:prstGeom>
        </p:spPr>
      </p:pic>
      <p:pic>
        <p:nvPicPr>
          <p:cNvPr id="15" name="Picture 14">
            <a:extLst>
              <a:ext uri="{FF2B5EF4-FFF2-40B4-BE49-F238E27FC236}">
                <a16:creationId xmlns:a16="http://schemas.microsoft.com/office/drawing/2014/main" id="{051A9C20-820D-F44F-9AB4-CE9EEA9A093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90695" y="5929051"/>
            <a:ext cx="2100587" cy="635853"/>
          </a:xfrm>
          <a:prstGeom prst="rect">
            <a:avLst/>
          </a:prstGeom>
        </p:spPr>
      </p:pic>
      <p:pic>
        <p:nvPicPr>
          <p:cNvPr id="7" name="Picture 6">
            <a:extLst>
              <a:ext uri="{FF2B5EF4-FFF2-40B4-BE49-F238E27FC236}">
                <a16:creationId xmlns:a16="http://schemas.microsoft.com/office/drawing/2014/main" id="{C66BF5D9-F79E-7943-8468-EB0A89B5DC93}"/>
              </a:ext>
            </a:extLst>
          </p:cNvPr>
          <p:cNvPicPr>
            <a:picLocks noChangeAspect="1"/>
          </p:cNvPicPr>
          <p:nvPr userDrawn="1"/>
        </p:nvPicPr>
        <p:blipFill>
          <a:blip r:embed="rId5" cstate="email">
            <a:alphaModFix amt="20000"/>
            <a:extLst>
              <a:ext uri="{28A0092B-C50C-407E-A947-70E740481C1C}">
                <a14:useLocalDpi xmlns:a14="http://schemas.microsoft.com/office/drawing/2010/main"/>
              </a:ext>
            </a:extLst>
          </a:blip>
          <a:stretch>
            <a:fillRect/>
          </a:stretch>
        </p:blipFill>
        <p:spPr>
          <a:xfrm>
            <a:off x="-493480" y="1529337"/>
            <a:ext cx="4330236" cy="5680147"/>
          </a:xfrm>
          <a:prstGeom prst="rect">
            <a:avLst/>
          </a:prstGeom>
        </p:spPr>
      </p:pic>
    </p:spTree>
    <p:extLst>
      <p:ext uri="{BB962C8B-B14F-4D97-AF65-F5344CB8AC3E}">
        <p14:creationId xmlns:p14="http://schemas.microsoft.com/office/powerpoint/2010/main" val="6672177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rtiary_Title, Super Title, and 2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7B6CE4C-7E12-7043-B151-35BACB7DE1D1}"/>
              </a:ext>
            </a:extLst>
          </p:cNvPr>
          <p:cNvSpPr>
            <a:spLocks noGrp="1"/>
          </p:cNvSpPr>
          <p:nvPr>
            <p:ph type="title" hasCustomPrompt="1"/>
          </p:nvPr>
        </p:nvSpPr>
        <p:spPr>
          <a:xfrm>
            <a:off x="838200" y="733878"/>
            <a:ext cx="10515600" cy="935038"/>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Title Use for Highlight</a:t>
            </a:r>
          </a:p>
        </p:txBody>
      </p:sp>
      <p:sp>
        <p:nvSpPr>
          <p:cNvPr id="12" name="Slide Number Placeholder 5">
            <a:extLst>
              <a:ext uri="{FF2B5EF4-FFF2-40B4-BE49-F238E27FC236}">
                <a16:creationId xmlns:a16="http://schemas.microsoft.com/office/drawing/2014/main" id="{367A64C9-2472-4E40-860F-E7DFB2E70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a:p>
        </p:txBody>
      </p:sp>
      <p:sp>
        <p:nvSpPr>
          <p:cNvPr id="9" name="Round Same Side Corner Rectangle 8">
            <a:extLst>
              <a:ext uri="{FF2B5EF4-FFF2-40B4-BE49-F238E27FC236}">
                <a16:creationId xmlns:a16="http://schemas.microsoft.com/office/drawing/2014/main" id="{EFA31207-3B4E-AB45-9931-98F4951BB5C2}"/>
              </a:ext>
            </a:extLst>
          </p:cNvPr>
          <p:cNvSpPr/>
          <p:nvPr userDrawn="1"/>
        </p:nvSpPr>
        <p:spPr>
          <a:xfrm rot="5400000">
            <a:off x="-465906" y="831030"/>
            <a:ext cx="1316819" cy="385009"/>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8" name="Text Placeholder 10">
            <a:extLst>
              <a:ext uri="{FF2B5EF4-FFF2-40B4-BE49-F238E27FC236}">
                <a16:creationId xmlns:a16="http://schemas.microsoft.com/office/drawing/2014/main" id="{BD770781-215D-2E49-BA47-84E6FE5E49AD}"/>
              </a:ext>
            </a:extLst>
          </p:cNvPr>
          <p:cNvSpPr>
            <a:spLocks noGrp="1"/>
          </p:cNvSpPr>
          <p:nvPr>
            <p:ph type="body" sz="quarter" idx="10" hasCustomPrompt="1"/>
          </p:nvPr>
        </p:nvSpPr>
        <p:spPr>
          <a:xfrm>
            <a:off x="838200" y="390292"/>
            <a:ext cx="10515600" cy="390525"/>
          </a:xfrm>
        </p:spPr>
        <p:txBody>
          <a:bodyPr anchor="ctr" anchorCtr="0">
            <a:noAutofit/>
          </a:bodyPr>
          <a:lstStyle>
            <a:lvl1pPr marL="0" indent="0">
              <a:buNone/>
              <a:defRPr sz="1800" b="1" i="0" spc="100" baseline="0">
                <a:solidFill>
                  <a:schemeClr val="accent3"/>
                </a:solidFill>
                <a:latin typeface="Calibri" panose="020F0502020204030204" pitchFamily="34" charset="0"/>
                <a:ea typeface="Roboto Condensed" panose="02000000000000000000" pitchFamily="2" charset="0"/>
              </a:defRPr>
            </a:lvl1pPr>
          </a:lstStyle>
          <a:p>
            <a:pPr lvl="0"/>
            <a:r>
              <a:rPr lang="en-US"/>
              <a:t>SUPER- TITLE</a:t>
            </a:r>
          </a:p>
        </p:txBody>
      </p:sp>
      <p:sp>
        <p:nvSpPr>
          <p:cNvPr id="14" name="Content Placeholder 2">
            <a:extLst>
              <a:ext uri="{FF2B5EF4-FFF2-40B4-BE49-F238E27FC236}">
                <a16:creationId xmlns:a16="http://schemas.microsoft.com/office/drawing/2014/main" id="{465A0221-0661-534F-AFF8-C69171B7DF3F}"/>
              </a:ext>
            </a:extLst>
          </p:cNvPr>
          <p:cNvSpPr>
            <a:spLocks noGrp="1"/>
          </p:cNvSpPr>
          <p:nvPr>
            <p:ph sz="half" idx="12"/>
          </p:nvPr>
        </p:nvSpPr>
        <p:spPr>
          <a:xfrm>
            <a:off x="838200"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15" name="Content Placeholder 2">
            <a:extLst>
              <a:ext uri="{FF2B5EF4-FFF2-40B4-BE49-F238E27FC236}">
                <a16:creationId xmlns:a16="http://schemas.microsoft.com/office/drawing/2014/main" id="{2DE690DA-15E4-204D-93E3-25406EF19B2F}"/>
              </a:ext>
            </a:extLst>
          </p:cNvPr>
          <p:cNvSpPr>
            <a:spLocks noGrp="1"/>
          </p:cNvSpPr>
          <p:nvPr>
            <p:ph sz="half" idx="13"/>
          </p:nvPr>
        </p:nvSpPr>
        <p:spPr>
          <a:xfrm>
            <a:off x="6206066"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7406210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rtiary_Title, Sub-Title, Super Title, and 2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6AA11CB-F285-4647-B131-8B62F672CE78}"/>
              </a:ext>
            </a:extLst>
          </p:cNvPr>
          <p:cNvSpPr>
            <a:spLocks noGrp="1"/>
          </p:cNvSpPr>
          <p:nvPr>
            <p:ph type="title" hasCustomPrompt="1"/>
          </p:nvPr>
        </p:nvSpPr>
        <p:spPr>
          <a:xfrm>
            <a:off x="838200" y="755650"/>
            <a:ext cx="10515600" cy="890588"/>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Title Use for Highlight</a:t>
            </a:r>
          </a:p>
        </p:txBody>
      </p:sp>
      <p:sp>
        <p:nvSpPr>
          <p:cNvPr id="12" name="Text Placeholder 10">
            <a:extLst>
              <a:ext uri="{FF2B5EF4-FFF2-40B4-BE49-F238E27FC236}">
                <a16:creationId xmlns:a16="http://schemas.microsoft.com/office/drawing/2014/main" id="{DDF6F677-2EA0-1C41-A3D6-5DABF8B1430F}"/>
              </a:ext>
            </a:extLst>
          </p:cNvPr>
          <p:cNvSpPr>
            <a:spLocks noGrp="1"/>
          </p:cNvSpPr>
          <p:nvPr>
            <p:ph type="body" sz="quarter" idx="10" hasCustomPrompt="1"/>
          </p:nvPr>
        </p:nvSpPr>
        <p:spPr>
          <a:xfrm>
            <a:off x="838200" y="1356722"/>
            <a:ext cx="10515600" cy="379210"/>
          </a:xfrm>
        </p:spPr>
        <p:txBody>
          <a:bodyPr>
            <a:noAutofit/>
          </a:bodyPr>
          <a:lstStyle>
            <a:lvl1pPr marL="0" indent="0">
              <a:buNone/>
              <a:defRPr sz="2000" b="0" i="0">
                <a:solidFill>
                  <a:schemeClr val="accent3"/>
                </a:solidFill>
                <a:latin typeface="Calibri" panose="020F0502020204030204" pitchFamily="34" charset="0"/>
                <a:ea typeface="Roboto Condensed" panose="02000000000000000000" pitchFamily="2" charset="0"/>
              </a:defRPr>
            </a:lvl1pPr>
          </a:lstStyle>
          <a:p>
            <a:pPr lvl="0"/>
            <a:r>
              <a:rPr lang="en-US"/>
              <a:t>Sub-title</a:t>
            </a:r>
          </a:p>
        </p:txBody>
      </p:sp>
      <p:sp>
        <p:nvSpPr>
          <p:cNvPr id="14" name="Slide Number Placeholder 5">
            <a:extLst>
              <a:ext uri="{FF2B5EF4-FFF2-40B4-BE49-F238E27FC236}">
                <a16:creationId xmlns:a16="http://schemas.microsoft.com/office/drawing/2014/main" id="{C757A55F-9065-784B-8546-02F2C2152F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a:p>
        </p:txBody>
      </p:sp>
      <p:sp>
        <p:nvSpPr>
          <p:cNvPr id="9" name="Round Same Side Corner Rectangle 8">
            <a:extLst>
              <a:ext uri="{FF2B5EF4-FFF2-40B4-BE49-F238E27FC236}">
                <a16:creationId xmlns:a16="http://schemas.microsoft.com/office/drawing/2014/main" id="{635FF7D1-CB8E-BE49-BEBB-F789B5EB73CA}"/>
              </a:ext>
            </a:extLst>
          </p:cNvPr>
          <p:cNvSpPr/>
          <p:nvPr userDrawn="1"/>
        </p:nvSpPr>
        <p:spPr>
          <a:xfrm rot="5400000">
            <a:off x="-465906" y="831030"/>
            <a:ext cx="1316819" cy="385009"/>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16" name="Text Placeholder 10">
            <a:extLst>
              <a:ext uri="{FF2B5EF4-FFF2-40B4-BE49-F238E27FC236}">
                <a16:creationId xmlns:a16="http://schemas.microsoft.com/office/drawing/2014/main" id="{F74127AC-8939-2F46-89EB-326CFB7D0A99}"/>
              </a:ext>
            </a:extLst>
          </p:cNvPr>
          <p:cNvSpPr>
            <a:spLocks noGrp="1"/>
          </p:cNvSpPr>
          <p:nvPr>
            <p:ph type="body" sz="quarter" idx="13" hasCustomPrompt="1"/>
          </p:nvPr>
        </p:nvSpPr>
        <p:spPr>
          <a:xfrm>
            <a:off x="838200" y="390292"/>
            <a:ext cx="10515600" cy="390525"/>
          </a:xfrm>
        </p:spPr>
        <p:txBody>
          <a:bodyPr anchor="ctr" anchorCtr="0">
            <a:noAutofit/>
          </a:bodyPr>
          <a:lstStyle>
            <a:lvl1pPr marL="0" indent="0">
              <a:buNone/>
              <a:defRPr sz="1800" b="1" i="0" spc="100" baseline="0">
                <a:solidFill>
                  <a:schemeClr val="accent3"/>
                </a:solidFill>
                <a:latin typeface="Calibri" panose="020F0502020204030204" pitchFamily="34" charset="0"/>
                <a:ea typeface="Roboto Condensed" panose="02000000000000000000" pitchFamily="2" charset="0"/>
              </a:defRPr>
            </a:lvl1pPr>
          </a:lstStyle>
          <a:p>
            <a:pPr lvl="0"/>
            <a:r>
              <a:rPr lang="en-US"/>
              <a:t>SUPER- TITLE</a:t>
            </a:r>
          </a:p>
        </p:txBody>
      </p:sp>
      <p:sp>
        <p:nvSpPr>
          <p:cNvPr id="17" name="Content Placeholder 2">
            <a:extLst>
              <a:ext uri="{FF2B5EF4-FFF2-40B4-BE49-F238E27FC236}">
                <a16:creationId xmlns:a16="http://schemas.microsoft.com/office/drawing/2014/main" id="{2FFCB26B-1C03-9A4F-9CFB-33CDDBEAE8C8}"/>
              </a:ext>
            </a:extLst>
          </p:cNvPr>
          <p:cNvSpPr>
            <a:spLocks noGrp="1"/>
          </p:cNvSpPr>
          <p:nvPr>
            <p:ph sz="half" idx="12"/>
          </p:nvPr>
        </p:nvSpPr>
        <p:spPr>
          <a:xfrm>
            <a:off x="838200"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18" name="Content Placeholder 2">
            <a:extLst>
              <a:ext uri="{FF2B5EF4-FFF2-40B4-BE49-F238E27FC236}">
                <a16:creationId xmlns:a16="http://schemas.microsoft.com/office/drawing/2014/main" id="{CD0EE1D0-47A4-564C-B702-EE1A4820094F}"/>
              </a:ext>
            </a:extLst>
          </p:cNvPr>
          <p:cNvSpPr>
            <a:spLocks noGrp="1"/>
          </p:cNvSpPr>
          <p:nvPr>
            <p:ph sz="half" idx="14"/>
          </p:nvPr>
        </p:nvSpPr>
        <p:spPr>
          <a:xfrm>
            <a:off x="6206066"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19451477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ection Titile, and 2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7" name="Text Placeholder 10">
            <a:extLst>
              <a:ext uri="{FF2B5EF4-FFF2-40B4-BE49-F238E27FC236}">
                <a16:creationId xmlns:a16="http://schemas.microsoft.com/office/drawing/2014/main" id="{4F228657-9773-AC47-A5B7-991E644192EF}"/>
              </a:ext>
            </a:extLst>
          </p:cNvPr>
          <p:cNvSpPr>
            <a:spLocks noGrp="1"/>
          </p:cNvSpPr>
          <p:nvPr>
            <p:ph type="body" sz="quarter" idx="10" hasCustomPrompt="1"/>
          </p:nvPr>
        </p:nvSpPr>
        <p:spPr>
          <a:xfrm>
            <a:off x="838200" y="2036070"/>
            <a:ext cx="5124450" cy="379210"/>
          </a:xfrm>
        </p:spPr>
        <p:txBody>
          <a:bodyPr>
            <a:noAutofit/>
          </a:bodyPr>
          <a:lstStyle>
            <a:lvl1pPr marL="0" indent="0">
              <a:buNone/>
              <a:defRPr sz="1800" b="0" i="0">
                <a:solidFill>
                  <a:schemeClr val="accent3"/>
                </a:solidFill>
                <a:latin typeface="Calibri" panose="020F0502020204030204" pitchFamily="34" charset="0"/>
                <a:ea typeface="Roboto Condensed" panose="02000000000000000000" pitchFamily="2" charset="0"/>
              </a:defRPr>
            </a:lvl1pPr>
          </a:lstStyle>
          <a:p>
            <a:pPr lvl="0"/>
            <a:r>
              <a:rPr lang="en-US"/>
              <a:t>Click to edit Master Text Styles</a:t>
            </a:r>
          </a:p>
        </p:txBody>
      </p:sp>
      <p:sp>
        <p:nvSpPr>
          <p:cNvPr id="11" name="Text Placeholder 10">
            <a:extLst>
              <a:ext uri="{FF2B5EF4-FFF2-40B4-BE49-F238E27FC236}">
                <a16:creationId xmlns:a16="http://schemas.microsoft.com/office/drawing/2014/main" id="{F38A2426-FBE1-794E-8D8B-B809A1E93016}"/>
              </a:ext>
            </a:extLst>
          </p:cNvPr>
          <p:cNvSpPr>
            <a:spLocks noGrp="1"/>
          </p:cNvSpPr>
          <p:nvPr>
            <p:ph type="body" sz="quarter" idx="12" hasCustomPrompt="1"/>
          </p:nvPr>
        </p:nvSpPr>
        <p:spPr>
          <a:xfrm>
            <a:off x="6229350" y="2036070"/>
            <a:ext cx="5124450" cy="379210"/>
          </a:xfrm>
        </p:spPr>
        <p:txBody>
          <a:bodyPr>
            <a:noAutofit/>
          </a:bodyPr>
          <a:lstStyle>
            <a:lvl1pPr marL="0" indent="0">
              <a:buNone/>
              <a:defRPr sz="1800" b="0" i="0">
                <a:solidFill>
                  <a:schemeClr val="accent3"/>
                </a:solidFill>
                <a:latin typeface="Calibri" panose="020F0502020204030204" pitchFamily="34" charset="0"/>
                <a:ea typeface="Roboto Condensed" panose="02000000000000000000" pitchFamily="2" charset="0"/>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679F132F-8815-9244-AFB6-10147192ED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a:p>
        </p:txBody>
      </p:sp>
      <p:sp>
        <p:nvSpPr>
          <p:cNvPr id="9" name="Round Same Side Corner Rectangle 8">
            <a:extLst>
              <a:ext uri="{FF2B5EF4-FFF2-40B4-BE49-F238E27FC236}">
                <a16:creationId xmlns:a16="http://schemas.microsoft.com/office/drawing/2014/main" id="{6724EABD-1ADE-FD42-B656-1A38B94C84DA}"/>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13" name="Content Placeholder 2">
            <a:extLst>
              <a:ext uri="{FF2B5EF4-FFF2-40B4-BE49-F238E27FC236}">
                <a16:creationId xmlns:a16="http://schemas.microsoft.com/office/drawing/2014/main" id="{FD042FFE-E990-4947-BAB4-2C9BCC3F3383}"/>
              </a:ext>
            </a:extLst>
          </p:cNvPr>
          <p:cNvSpPr>
            <a:spLocks noGrp="1"/>
          </p:cNvSpPr>
          <p:nvPr>
            <p:ph sz="half" idx="13"/>
          </p:nvPr>
        </p:nvSpPr>
        <p:spPr>
          <a:xfrm>
            <a:off x="838200" y="2608976"/>
            <a:ext cx="5124450" cy="3883899"/>
          </a:xfrm>
        </p:spPr>
        <p:txBody>
          <a:bodyPr>
            <a:normAutofit/>
          </a:bodyPr>
          <a:lstStyle>
            <a:lvl1pPr>
              <a:lnSpc>
                <a:spcPct val="110000"/>
              </a:lnSpc>
              <a:defRPr sz="1800"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14" name="Content Placeholder 2">
            <a:extLst>
              <a:ext uri="{FF2B5EF4-FFF2-40B4-BE49-F238E27FC236}">
                <a16:creationId xmlns:a16="http://schemas.microsoft.com/office/drawing/2014/main" id="{9B89E5FD-7AE3-744E-B53A-1C1A8790EF5E}"/>
              </a:ext>
            </a:extLst>
          </p:cNvPr>
          <p:cNvSpPr>
            <a:spLocks noGrp="1"/>
          </p:cNvSpPr>
          <p:nvPr>
            <p:ph sz="half" idx="14"/>
          </p:nvPr>
        </p:nvSpPr>
        <p:spPr>
          <a:xfrm>
            <a:off x="6206066" y="2608976"/>
            <a:ext cx="5124450" cy="3883899"/>
          </a:xfrm>
        </p:spPr>
        <p:txBody>
          <a:bodyPr>
            <a:normAutofit/>
          </a:bodyPr>
          <a:lstStyle>
            <a:lvl1pPr>
              <a:lnSpc>
                <a:spcPct val="110000"/>
              </a:lnSpc>
              <a:defRPr sz="1800"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31157049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uper Title, Section Titles, and 2 Content">
    <p:spTree>
      <p:nvGrpSpPr>
        <p:cNvPr id="1" name=""/>
        <p:cNvGrpSpPr/>
        <p:nvPr/>
      </p:nvGrpSpPr>
      <p:grpSpPr>
        <a:xfrm>
          <a:off x="0" y="0"/>
          <a:ext cx="0" cy="0"/>
          <a:chOff x="0" y="0"/>
          <a:chExt cx="0" cy="0"/>
        </a:xfrm>
      </p:grpSpPr>
      <p:sp>
        <p:nvSpPr>
          <p:cNvPr id="7" name="Text Placeholder 10">
            <a:extLst>
              <a:ext uri="{FF2B5EF4-FFF2-40B4-BE49-F238E27FC236}">
                <a16:creationId xmlns:a16="http://schemas.microsoft.com/office/drawing/2014/main" id="{4F228657-9773-AC47-A5B7-991E644192EF}"/>
              </a:ext>
            </a:extLst>
          </p:cNvPr>
          <p:cNvSpPr>
            <a:spLocks noGrp="1"/>
          </p:cNvSpPr>
          <p:nvPr>
            <p:ph type="body" sz="quarter" idx="10" hasCustomPrompt="1"/>
          </p:nvPr>
        </p:nvSpPr>
        <p:spPr>
          <a:xfrm>
            <a:off x="838200" y="2036070"/>
            <a:ext cx="5124450" cy="379210"/>
          </a:xfrm>
        </p:spPr>
        <p:txBody>
          <a:bodyPr>
            <a:noAutofit/>
          </a:bodyPr>
          <a:lstStyle>
            <a:lvl1pPr marL="0" indent="0">
              <a:buNone/>
              <a:defRPr sz="1800" b="0" i="0">
                <a:solidFill>
                  <a:schemeClr val="accent3"/>
                </a:solidFill>
                <a:latin typeface="Calibri" panose="020F0502020204030204" pitchFamily="34" charset="0"/>
                <a:ea typeface="Roboto Condensed" panose="02000000000000000000" pitchFamily="2" charset="0"/>
              </a:defRPr>
            </a:lvl1pPr>
          </a:lstStyle>
          <a:p>
            <a:pPr lvl="0"/>
            <a:r>
              <a:rPr lang="en-US"/>
              <a:t>Click to edit Master Text Styles</a:t>
            </a:r>
          </a:p>
        </p:txBody>
      </p:sp>
      <p:sp>
        <p:nvSpPr>
          <p:cNvPr id="11" name="Text Placeholder 10">
            <a:extLst>
              <a:ext uri="{FF2B5EF4-FFF2-40B4-BE49-F238E27FC236}">
                <a16:creationId xmlns:a16="http://schemas.microsoft.com/office/drawing/2014/main" id="{F38A2426-FBE1-794E-8D8B-B809A1E93016}"/>
              </a:ext>
            </a:extLst>
          </p:cNvPr>
          <p:cNvSpPr>
            <a:spLocks noGrp="1"/>
          </p:cNvSpPr>
          <p:nvPr>
            <p:ph type="body" sz="quarter" idx="12" hasCustomPrompt="1"/>
          </p:nvPr>
        </p:nvSpPr>
        <p:spPr>
          <a:xfrm>
            <a:off x="6229350" y="2036070"/>
            <a:ext cx="5124450" cy="379210"/>
          </a:xfrm>
        </p:spPr>
        <p:txBody>
          <a:bodyPr>
            <a:noAutofit/>
          </a:bodyPr>
          <a:lstStyle>
            <a:lvl1pPr marL="0" indent="0">
              <a:buNone/>
              <a:defRPr sz="1800" b="0" i="0">
                <a:solidFill>
                  <a:schemeClr val="accent3"/>
                </a:solidFill>
                <a:latin typeface="Calibri" panose="020F0502020204030204" pitchFamily="34" charset="0"/>
                <a:ea typeface="Roboto Condensed" panose="02000000000000000000" pitchFamily="2" charset="0"/>
              </a:defRPr>
            </a:lvl1pPr>
          </a:lstStyle>
          <a:p>
            <a:pPr lvl="0"/>
            <a:r>
              <a:rPr lang="en-US"/>
              <a:t>Click to edit Master Text Styles</a:t>
            </a:r>
          </a:p>
        </p:txBody>
      </p:sp>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838200" y="755650"/>
            <a:ext cx="10515600" cy="935038"/>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16" name="Slide Number Placeholder 5">
            <a:extLst>
              <a:ext uri="{FF2B5EF4-FFF2-40B4-BE49-F238E27FC236}">
                <a16:creationId xmlns:a16="http://schemas.microsoft.com/office/drawing/2014/main" id="{D6B161E4-A07D-BD41-B450-B46B9CBCC6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a:p>
        </p:txBody>
      </p:sp>
      <p:sp>
        <p:nvSpPr>
          <p:cNvPr id="14" name="Round Same Side Corner Rectangle 13">
            <a:extLst>
              <a:ext uri="{FF2B5EF4-FFF2-40B4-BE49-F238E27FC236}">
                <a16:creationId xmlns:a16="http://schemas.microsoft.com/office/drawing/2014/main" id="{45E7C613-6FBD-F446-995B-7410E30081B5}"/>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15" name="Text Placeholder 10">
            <a:extLst>
              <a:ext uri="{FF2B5EF4-FFF2-40B4-BE49-F238E27FC236}">
                <a16:creationId xmlns:a16="http://schemas.microsoft.com/office/drawing/2014/main" id="{3028B5F1-98B4-6940-96DA-22A9E5C9DC33}"/>
              </a:ext>
            </a:extLst>
          </p:cNvPr>
          <p:cNvSpPr>
            <a:spLocks noGrp="1"/>
          </p:cNvSpPr>
          <p:nvPr>
            <p:ph type="body" sz="quarter" idx="13" hasCustomPrompt="1"/>
          </p:nvPr>
        </p:nvSpPr>
        <p:spPr>
          <a:xfrm>
            <a:off x="838200" y="390292"/>
            <a:ext cx="10515600" cy="390525"/>
          </a:xfrm>
        </p:spPr>
        <p:txBody>
          <a:bodyPr anchor="ctr" anchorCtr="0">
            <a:noAutofit/>
          </a:bodyPr>
          <a:lstStyle>
            <a:lvl1pPr marL="0" indent="0">
              <a:buNone/>
              <a:defRPr sz="1800" b="1" i="0" spc="100" baseline="0">
                <a:solidFill>
                  <a:schemeClr val="accent5"/>
                </a:solidFill>
                <a:latin typeface="Calibri" panose="020F0502020204030204" pitchFamily="34" charset="0"/>
                <a:ea typeface="Roboto Condensed" panose="02000000000000000000" pitchFamily="2" charset="0"/>
              </a:defRPr>
            </a:lvl1pPr>
          </a:lstStyle>
          <a:p>
            <a:pPr lvl="0"/>
            <a:r>
              <a:rPr lang="en-US"/>
              <a:t>SUPER- TITLE</a:t>
            </a:r>
          </a:p>
        </p:txBody>
      </p:sp>
      <p:sp>
        <p:nvSpPr>
          <p:cNvPr id="17" name="Content Placeholder 2">
            <a:extLst>
              <a:ext uri="{FF2B5EF4-FFF2-40B4-BE49-F238E27FC236}">
                <a16:creationId xmlns:a16="http://schemas.microsoft.com/office/drawing/2014/main" id="{8C7856C9-526B-E641-BA10-5FCAD78151AC}"/>
              </a:ext>
            </a:extLst>
          </p:cNvPr>
          <p:cNvSpPr>
            <a:spLocks noGrp="1"/>
          </p:cNvSpPr>
          <p:nvPr>
            <p:ph sz="half" idx="14"/>
          </p:nvPr>
        </p:nvSpPr>
        <p:spPr>
          <a:xfrm>
            <a:off x="838200" y="2608976"/>
            <a:ext cx="5124450" cy="3883899"/>
          </a:xfrm>
        </p:spPr>
        <p:txBody>
          <a:bodyPr>
            <a:normAutofit/>
          </a:bodyPr>
          <a:lstStyle>
            <a:lvl1pPr>
              <a:lnSpc>
                <a:spcPct val="110000"/>
              </a:lnSpc>
              <a:defRPr sz="1800"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18" name="Content Placeholder 2">
            <a:extLst>
              <a:ext uri="{FF2B5EF4-FFF2-40B4-BE49-F238E27FC236}">
                <a16:creationId xmlns:a16="http://schemas.microsoft.com/office/drawing/2014/main" id="{E2F4CC5E-BAED-4745-86E5-7D25B91E240E}"/>
              </a:ext>
            </a:extLst>
          </p:cNvPr>
          <p:cNvSpPr>
            <a:spLocks noGrp="1"/>
          </p:cNvSpPr>
          <p:nvPr>
            <p:ph sz="half" idx="15"/>
          </p:nvPr>
        </p:nvSpPr>
        <p:spPr>
          <a:xfrm>
            <a:off x="6206066" y="2608976"/>
            <a:ext cx="5124450" cy="3883899"/>
          </a:xfrm>
        </p:spPr>
        <p:txBody>
          <a:bodyPr>
            <a:normAutofit/>
          </a:bodyPr>
          <a:lstStyle>
            <a:lvl1pPr>
              <a:lnSpc>
                <a:spcPct val="110000"/>
              </a:lnSpc>
              <a:defRPr sz="1800"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15919673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Content, and Photo">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838200" y="365126"/>
            <a:ext cx="10515600" cy="1305820"/>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6" name="Picture Placeholder 5">
            <a:extLst>
              <a:ext uri="{FF2B5EF4-FFF2-40B4-BE49-F238E27FC236}">
                <a16:creationId xmlns:a16="http://schemas.microsoft.com/office/drawing/2014/main" id="{63769885-89E8-5842-8830-5DFD9346859B}"/>
              </a:ext>
            </a:extLst>
          </p:cNvPr>
          <p:cNvSpPr>
            <a:spLocks noGrp="1"/>
          </p:cNvSpPr>
          <p:nvPr>
            <p:ph type="pic" sz="quarter" idx="11"/>
          </p:nvPr>
        </p:nvSpPr>
        <p:spPr>
          <a:xfrm>
            <a:off x="6496050" y="2324100"/>
            <a:ext cx="4857750" cy="3086100"/>
          </a:xfrm>
        </p:spPr>
        <p:txBody>
          <a:bodyPr/>
          <a:lstStyle>
            <a:lvl1pPr>
              <a:defRPr b="0" i="0"/>
            </a:lvl1pPr>
          </a:lstStyle>
          <a:p>
            <a:r>
              <a:rPr lang="en-US"/>
              <a:t>Click icon to add picture</a:t>
            </a:r>
          </a:p>
        </p:txBody>
      </p:sp>
      <p:sp>
        <p:nvSpPr>
          <p:cNvPr id="14" name="Slide Number Placeholder 5">
            <a:extLst>
              <a:ext uri="{FF2B5EF4-FFF2-40B4-BE49-F238E27FC236}">
                <a16:creationId xmlns:a16="http://schemas.microsoft.com/office/drawing/2014/main" id="{48547162-1AEE-2249-9AA7-721F94DC70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a:p>
        </p:txBody>
      </p:sp>
      <p:sp>
        <p:nvSpPr>
          <p:cNvPr id="7" name="Round Same Side Corner Rectangle 6">
            <a:extLst>
              <a:ext uri="{FF2B5EF4-FFF2-40B4-BE49-F238E27FC236}">
                <a16:creationId xmlns:a16="http://schemas.microsoft.com/office/drawing/2014/main" id="{3761CC88-064B-934B-97A1-A44CA76C2C81}"/>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8" name="Content Placeholder 2">
            <a:extLst>
              <a:ext uri="{FF2B5EF4-FFF2-40B4-BE49-F238E27FC236}">
                <a16:creationId xmlns:a16="http://schemas.microsoft.com/office/drawing/2014/main" id="{59AC9A61-2074-0340-BF32-D385731EFD31}"/>
              </a:ext>
            </a:extLst>
          </p:cNvPr>
          <p:cNvSpPr>
            <a:spLocks noGrp="1"/>
          </p:cNvSpPr>
          <p:nvPr>
            <p:ph sz="half" idx="13"/>
          </p:nvPr>
        </p:nvSpPr>
        <p:spPr>
          <a:xfrm>
            <a:off x="838200" y="1963024"/>
            <a:ext cx="5124450" cy="4529851"/>
          </a:xfrm>
        </p:spPr>
        <p:txBody>
          <a:bodyPr>
            <a:normAutofit/>
          </a:bodyPr>
          <a:lstStyle>
            <a:lvl1pPr>
              <a:lnSpc>
                <a:spcPct val="110000"/>
              </a:lnSpc>
              <a:defRPr sz="1800"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21056417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uper Title, Content, and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769885-89E8-5842-8830-5DFD9346859B}"/>
              </a:ext>
            </a:extLst>
          </p:cNvPr>
          <p:cNvSpPr>
            <a:spLocks noGrp="1"/>
          </p:cNvSpPr>
          <p:nvPr>
            <p:ph type="pic" sz="quarter" idx="11"/>
          </p:nvPr>
        </p:nvSpPr>
        <p:spPr>
          <a:xfrm>
            <a:off x="6496050" y="2324100"/>
            <a:ext cx="4857750" cy="3086100"/>
          </a:xfrm>
        </p:spPr>
        <p:txBody>
          <a:bodyPr/>
          <a:lstStyle>
            <a:lvl1pPr>
              <a:defRPr b="0" i="0"/>
            </a:lvl1pPr>
          </a:lstStyle>
          <a:p>
            <a:r>
              <a:rPr lang="en-US"/>
              <a:t>Click icon to add picture</a:t>
            </a:r>
          </a:p>
        </p:txBody>
      </p:sp>
      <p:sp>
        <p:nvSpPr>
          <p:cNvPr id="7" name="Title 1">
            <a:extLst>
              <a:ext uri="{FF2B5EF4-FFF2-40B4-BE49-F238E27FC236}">
                <a16:creationId xmlns:a16="http://schemas.microsoft.com/office/drawing/2014/main" id="{2B5220B4-1A1A-DD4E-B6CE-5DA89B77B60C}"/>
              </a:ext>
            </a:extLst>
          </p:cNvPr>
          <p:cNvSpPr>
            <a:spLocks noGrp="1"/>
          </p:cNvSpPr>
          <p:nvPr>
            <p:ph type="title"/>
          </p:nvPr>
        </p:nvSpPr>
        <p:spPr>
          <a:xfrm>
            <a:off x="838200" y="755650"/>
            <a:ext cx="10515600" cy="935038"/>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11" name="Slide Number Placeholder 5">
            <a:extLst>
              <a:ext uri="{FF2B5EF4-FFF2-40B4-BE49-F238E27FC236}">
                <a16:creationId xmlns:a16="http://schemas.microsoft.com/office/drawing/2014/main" id="{A19EA67D-05D0-9342-90AC-9FA46761A9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a:p>
        </p:txBody>
      </p:sp>
      <p:sp>
        <p:nvSpPr>
          <p:cNvPr id="9" name="Round Same Side Corner Rectangle 8">
            <a:extLst>
              <a:ext uri="{FF2B5EF4-FFF2-40B4-BE49-F238E27FC236}">
                <a16:creationId xmlns:a16="http://schemas.microsoft.com/office/drawing/2014/main" id="{86211BE4-39BD-8147-A2E6-8A2576580482}"/>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8" name="Text Placeholder 10">
            <a:extLst>
              <a:ext uri="{FF2B5EF4-FFF2-40B4-BE49-F238E27FC236}">
                <a16:creationId xmlns:a16="http://schemas.microsoft.com/office/drawing/2014/main" id="{C1B11827-77C7-A045-95E9-63F626AC3FAA}"/>
              </a:ext>
            </a:extLst>
          </p:cNvPr>
          <p:cNvSpPr>
            <a:spLocks noGrp="1"/>
          </p:cNvSpPr>
          <p:nvPr>
            <p:ph type="body" sz="quarter" idx="12" hasCustomPrompt="1"/>
          </p:nvPr>
        </p:nvSpPr>
        <p:spPr>
          <a:xfrm>
            <a:off x="838200" y="390292"/>
            <a:ext cx="10515600" cy="390525"/>
          </a:xfrm>
        </p:spPr>
        <p:txBody>
          <a:bodyPr anchor="ctr" anchorCtr="0">
            <a:noAutofit/>
          </a:bodyPr>
          <a:lstStyle>
            <a:lvl1pPr marL="0" indent="0">
              <a:buNone/>
              <a:defRPr sz="1800" b="1" i="0" spc="100" baseline="0">
                <a:solidFill>
                  <a:schemeClr val="accent5"/>
                </a:solidFill>
                <a:latin typeface="Calibri" panose="020F0502020204030204" pitchFamily="34" charset="0"/>
                <a:ea typeface="Roboto Condensed" panose="02000000000000000000" pitchFamily="2" charset="0"/>
              </a:defRPr>
            </a:lvl1pPr>
          </a:lstStyle>
          <a:p>
            <a:pPr lvl="0"/>
            <a:r>
              <a:rPr lang="en-US"/>
              <a:t>SUPER- TITLE</a:t>
            </a:r>
          </a:p>
        </p:txBody>
      </p:sp>
      <p:sp>
        <p:nvSpPr>
          <p:cNvPr id="12" name="Content Placeholder 2">
            <a:extLst>
              <a:ext uri="{FF2B5EF4-FFF2-40B4-BE49-F238E27FC236}">
                <a16:creationId xmlns:a16="http://schemas.microsoft.com/office/drawing/2014/main" id="{70A1E9CE-C771-D048-8103-9BFAFD58049E}"/>
              </a:ext>
            </a:extLst>
          </p:cNvPr>
          <p:cNvSpPr>
            <a:spLocks noGrp="1"/>
          </p:cNvSpPr>
          <p:nvPr>
            <p:ph sz="half" idx="13"/>
          </p:nvPr>
        </p:nvSpPr>
        <p:spPr>
          <a:xfrm>
            <a:off x="838200" y="1851027"/>
            <a:ext cx="5124450" cy="4105156"/>
          </a:xfrm>
        </p:spPr>
        <p:txBody>
          <a:bodyPr>
            <a:normAutofit/>
          </a:bodyPr>
          <a:lstStyle>
            <a:lvl1pPr>
              <a:lnSpc>
                <a:spcPct val="110000"/>
              </a:lnSpc>
              <a:defRPr sz="1800"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23542531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Content, Blue Background">
    <p:bg>
      <p:bgPr>
        <a:solidFill>
          <a:schemeClr val="accent5">
            <a:lumMod val="20000"/>
            <a:lumOff val="80000"/>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10515600" cy="4351338"/>
          </a:xfrm>
        </p:spPr>
        <p:txBody>
          <a:bodyPr/>
          <a:lstStyle>
            <a:lvl1pPr>
              <a:lnSpc>
                <a:spcPct val="110000"/>
              </a:lnSpc>
              <a:defRPr b="0" i="0">
                <a:latin typeface="Calibri" panose="020F0502020204030204" pitchFamily="34" charset="0"/>
                <a:ea typeface="Roboto Condensed" panose="02000000000000000000" pitchFamily="2" charset="0"/>
              </a:defRPr>
            </a:lvl1pPr>
            <a:lvl2pPr>
              <a:lnSpc>
                <a:spcPct val="110000"/>
              </a:lnSpc>
              <a:defRPr b="0" i="0">
                <a:latin typeface="Calibri" panose="020F0502020204030204" pitchFamily="34" charset="0"/>
                <a:ea typeface="Roboto Condensed" panose="02000000000000000000" pitchFamily="2" charset="0"/>
              </a:defRPr>
            </a:lvl2pPr>
            <a:lvl3pPr>
              <a:lnSpc>
                <a:spcPct val="110000"/>
              </a:lnSpc>
              <a:defRPr b="0" i="0">
                <a:latin typeface="Calibri" panose="020F0502020204030204" pitchFamily="34" charset="0"/>
                <a:ea typeface="Roboto Condensed" panose="02000000000000000000" pitchFamily="2" charset="0"/>
              </a:defRPr>
            </a:lvl3pPr>
            <a:lvl4pPr>
              <a:lnSpc>
                <a:spcPct val="110000"/>
              </a:lnSpc>
              <a:defRPr b="0" i="0">
                <a:latin typeface="Calibri" panose="020F0502020204030204" pitchFamily="34" charset="0"/>
                <a:ea typeface="Roboto Condensed" panose="02000000000000000000" pitchFamily="2" charset="0"/>
              </a:defRPr>
            </a:lvl4pPr>
            <a:lvl5pPr>
              <a:lnSpc>
                <a:spcPct val="11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6F8159A6-4E73-AA4B-8DFD-296BE05C81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a:p>
        </p:txBody>
      </p:sp>
      <p:sp>
        <p:nvSpPr>
          <p:cNvPr id="6" name="Round Same Side Corner Rectangle 5">
            <a:extLst>
              <a:ext uri="{FF2B5EF4-FFF2-40B4-BE49-F238E27FC236}">
                <a16:creationId xmlns:a16="http://schemas.microsoft.com/office/drawing/2014/main" id="{4AD9845C-1CCC-BF4B-9B11-5970A732A97D}"/>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Tree>
    <p:extLst>
      <p:ext uri="{BB962C8B-B14F-4D97-AF65-F5344CB8AC3E}">
        <p14:creationId xmlns:p14="http://schemas.microsoft.com/office/powerpoint/2010/main" val="31498448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uper Title, Blue Background">
    <p:bg>
      <p:bgPr>
        <a:solidFill>
          <a:schemeClr val="accent5">
            <a:lumMod val="20000"/>
            <a:lumOff val="80000"/>
            <a:alpha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10515600" cy="4351338"/>
          </a:xfrm>
        </p:spPr>
        <p:txBody>
          <a:bodyPr/>
          <a:lstStyle>
            <a:lvl1pPr>
              <a:lnSpc>
                <a:spcPct val="110000"/>
              </a:lnSpc>
              <a:defRPr b="0" i="0">
                <a:latin typeface="Calibri" panose="020F0502020204030204" pitchFamily="34" charset="0"/>
                <a:ea typeface="Roboto Condensed" panose="02000000000000000000" pitchFamily="2" charset="0"/>
              </a:defRPr>
            </a:lvl1pPr>
            <a:lvl2pPr>
              <a:lnSpc>
                <a:spcPct val="110000"/>
              </a:lnSpc>
              <a:defRPr b="0" i="0">
                <a:latin typeface="Calibri" panose="020F0502020204030204" pitchFamily="34" charset="0"/>
                <a:ea typeface="Roboto Condensed" panose="02000000000000000000" pitchFamily="2" charset="0"/>
              </a:defRPr>
            </a:lvl2pPr>
            <a:lvl3pPr>
              <a:lnSpc>
                <a:spcPct val="110000"/>
              </a:lnSpc>
              <a:defRPr b="0" i="0">
                <a:latin typeface="Calibri" panose="020F0502020204030204" pitchFamily="34" charset="0"/>
                <a:ea typeface="Roboto Condensed" panose="02000000000000000000" pitchFamily="2" charset="0"/>
              </a:defRPr>
            </a:lvl3pPr>
            <a:lvl4pPr>
              <a:lnSpc>
                <a:spcPct val="110000"/>
              </a:lnSpc>
              <a:defRPr b="0" i="0">
                <a:latin typeface="Calibri" panose="020F0502020204030204" pitchFamily="34" charset="0"/>
                <a:ea typeface="Roboto Condensed" panose="02000000000000000000" pitchFamily="2" charset="0"/>
              </a:defRPr>
            </a:lvl4pPr>
            <a:lvl5pPr>
              <a:lnSpc>
                <a:spcPct val="11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A673AD26-7D39-B142-A0DD-FEAC265B008D}"/>
              </a:ext>
            </a:extLst>
          </p:cNvPr>
          <p:cNvSpPr>
            <a:spLocks noGrp="1"/>
          </p:cNvSpPr>
          <p:nvPr>
            <p:ph type="title"/>
          </p:nvPr>
        </p:nvSpPr>
        <p:spPr>
          <a:xfrm>
            <a:off x="838200" y="755650"/>
            <a:ext cx="10515600" cy="935038"/>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0568B449-28E1-CC4A-BF08-237BD4B2E6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a:p>
        </p:txBody>
      </p:sp>
      <p:sp>
        <p:nvSpPr>
          <p:cNvPr id="9" name="Round Same Side Corner Rectangle 8">
            <a:extLst>
              <a:ext uri="{FF2B5EF4-FFF2-40B4-BE49-F238E27FC236}">
                <a16:creationId xmlns:a16="http://schemas.microsoft.com/office/drawing/2014/main" id="{306B2DBC-F1C6-1D4E-B741-C3D0ABB1E760}"/>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8" name="Text Placeholder 10">
            <a:extLst>
              <a:ext uri="{FF2B5EF4-FFF2-40B4-BE49-F238E27FC236}">
                <a16:creationId xmlns:a16="http://schemas.microsoft.com/office/drawing/2014/main" id="{F394902C-0004-D441-95A7-B660F65760BF}"/>
              </a:ext>
            </a:extLst>
          </p:cNvPr>
          <p:cNvSpPr>
            <a:spLocks noGrp="1"/>
          </p:cNvSpPr>
          <p:nvPr>
            <p:ph type="body" sz="quarter" idx="10" hasCustomPrompt="1"/>
          </p:nvPr>
        </p:nvSpPr>
        <p:spPr>
          <a:xfrm>
            <a:off x="838200" y="390292"/>
            <a:ext cx="10515600" cy="390525"/>
          </a:xfrm>
        </p:spPr>
        <p:txBody>
          <a:bodyPr anchor="ctr" anchorCtr="0">
            <a:noAutofit/>
          </a:bodyPr>
          <a:lstStyle>
            <a:lvl1pPr marL="0" indent="0">
              <a:buNone/>
              <a:defRPr sz="1800" b="1" i="0" spc="100" baseline="0">
                <a:solidFill>
                  <a:schemeClr val="accent5"/>
                </a:solidFill>
                <a:latin typeface="Calibri" panose="020F0502020204030204" pitchFamily="34" charset="0"/>
                <a:ea typeface="Roboto Condensed" panose="02000000000000000000" pitchFamily="2" charset="0"/>
              </a:defRPr>
            </a:lvl1pPr>
          </a:lstStyle>
          <a:p>
            <a:pPr lvl="0"/>
            <a:r>
              <a:rPr lang="en-US"/>
              <a:t>SUPER- TITLE</a:t>
            </a:r>
          </a:p>
        </p:txBody>
      </p:sp>
    </p:spTree>
    <p:extLst>
      <p:ext uri="{BB962C8B-B14F-4D97-AF65-F5344CB8AC3E}">
        <p14:creationId xmlns:p14="http://schemas.microsoft.com/office/powerpoint/2010/main" val="17636212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ondary_Title, Content, Orange Background">
    <p:bg>
      <p:bgPr>
        <a:solidFill>
          <a:schemeClr val="bg2">
            <a:lumMod val="20000"/>
            <a:lumOff val="80000"/>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7" name="Slide Number Placeholder 5">
            <a:extLst>
              <a:ext uri="{FF2B5EF4-FFF2-40B4-BE49-F238E27FC236}">
                <a16:creationId xmlns:a16="http://schemas.microsoft.com/office/drawing/2014/main" id="{1FFE88C5-49FE-574A-AB6D-952EC4D847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a:p>
        </p:txBody>
      </p:sp>
      <p:sp>
        <p:nvSpPr>
          <p:cNvPr id="8" name="Round Same Side Corner Rectangle 7">
            <a:extLst>
              <a:ext uri="{FF2B5EF4-FFF2-40B4-BE49-F238E27FC236}">
                <a16:creationId xmlns:a16="http://schemas.microsoft.com/office/drawing/2014/main" id="{C2709370-9511-A149-AF38-F4FF589A4D5F}"/>
              </a:ext>
            </a:extLst>
          </p:cNvPr>
          <p:cNvSpPr/>
          <p:nvPr userDrawn="1"/>
        </p:nvSpPr>
        <p:spPr>
          <a:xfrm rot="5400000">
            <a:off x="-465906" y="831030"/>
            <a:ext cx="1316819" cy="385009"/>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6" name="Content Placeholder 2">
            <a:extLst>
              <a:ext uri="{FF2B5EF4-FFF2-40B4-BE49-F238E27FC236}">
                <a16:creationId xmlns:a16="http://schemas.microsoft.com/office/drawing/2014/main" id="{D166C8DE-6203-084B-9211-AD7612AA885E}"/>
              </a:ext>
            </a:extLst>
          </p:cNvPr>
          <p:cNvSpPr>
            <a:spLocks noGrp="1"/>
          </p:cNvSpPr>
          <p:nvPr>
            <p:ph sz="half" idx="1"/>
          </p:nvPr>
        </p:nvSpPr>
        <p:spPr>
          <a:xfrm>
            <a:off x="838200" y="1825625"/>
            <a:ext cx="10515600" cy="4351338"/>
          </a:xfrm>
        </p:spPr>
        <p:txBody>
          <a:bodyPr/>
          <a:lstStyle>
            <a:lvl1pPr>
              <a:lnSpc>
                <a:spcPct val="110000"/>
              </a:lnSpc>
              <a:defRPr b="0" i="0">
                <a:latin typeface="Calibri" panose="020F0502020204030204" pitchFamily="34" charset="0"/>
                <a:ea typeface="Roboto Condensed" panose="02000000000000000000" pitchFamily="2" charset="0"/>
              </a:defRPr>
            </a:lvl1pPr>
            <a:lvl2pPr>
              <a:lnSpc>
                <a:spcPct val="110000"/>
              </a:lnSpc>
              <a:defRPr b="0" i="0">
                <a:latin typeface="Calibri" panose="020F0502020204030204" pitchFamily="34" charset="0"/>
                <a:ea typeface="Roboto Condensed" panose="02000000000000000000" pitchFamily="2" charset="0"/>
              </a:defRPr>
            </a:lvl2pPr>
            <a:lvl3pPr>
              <a:lnSpc>
                <a:spcPct val="110000"/>
              </a:lnSpc>
              <a:defRPr b="0" i="0">
                <a:latin typeface="Calibri" panose="020F0502020204030204" pitchFamily="34" charset="0"/>
                <a:ea typeface="Roboto Condensed" panose="02000000000000000000" pitchFamily="2" charset="0"/>
              </a:defRPr>
            </a:lvl3pPr>
            <a:lvl4pPr>
              <a:lnSpc>
                <a:spcPct val="110000"/>
              </a:lnSpc>
              <a:defRPr b="0" i="0">
                <a:latin typeface="Calibri" panose="020F0502020204030204" pitchFamily="34" charset="0"/>
                <a:ea typeface="Roboto Condensed" panose="02000000000000000000" pitchFamily="2" charset="0"/>
              </a:defRPr>
            </a:lvl4pPr>
            <a:lvl5pPr>
              <a:lnSpc>
                <a:spcPct val="11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78757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ondary_Title, Super Title, Content, Orange Background">
    <p:bg>
      <p:bgPr>
        <a:solidFill>
          <a:schemeClr val="bg2">
            <a:lumMod val="20000"/>
            <a:lumOff val="80000"/>
            <a:alpha val="50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5D6B55B-9A9A-0546-8C70-8E9BF68871FB}"/>
              </a:ext>
            </a:extLst>
          </p:cNvPr>
          <p:cNvSpPr>
            <a:spLocks noGrp="1"/>
          </p:cNvSpPr>
          <p:nvPr>
            <p:ph type="title"/>
          </p:nvPr>
        </p:nvSpPr>
        <p:spPr>
          <a:xfrm>
            <a:off x="838200" y="755650"/>
            <a:ext cx="10515600" cy="935038"/>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1FA0C34C-5072-024C-9F80-DBBFB4977D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a:p>
        </p:txBody>
      </p:sp>
      <p:sp>
        <p:nvSpPr>
          <p:cNvPr id="9" name="Round Same Side Corner Rectangle 8">
            <a:extLst>
              <a:ext uri="{FF2B5EF4-FFF2-40B4-BE49-F238E27FC236}">
                <a16:creationId xmlns:a16="http://schemas.microsoft.com/office/drawing/2014/main" id="{C73B2069-D4F2-DF4E-82F8-E59DA8C19313}"/>
              </a:ext>
            </a:extLst>
          </p:cNvPr>
          <p:cNvSpPr/>
          <p:nvPr userDrawn="1"/>
        </p:nvSpPr>
        <p:spPr>
          <a:xfrm rot="5400000">
            <a:off x="-465906" y="831030"/>
            <a:ext cx="1316819" cy="385009"/>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11" name="Text Placeholder 10">
            <a:extLst>
              <a:ext uri="{FF2B5EF4-FFF2-40B4-BE49-F238E27FC236}">
                <a16:creationId xmlns:a16="http://schemas.microsoft.com/office/drawing/2014/main" id="{F48ED3C6-AEFC-374D-97BC-7F0ADF9561D5}"/>
              </a:ext>
            </a:extLst>
          </p:cNvPr>
          <p:cNvSpPr>
            <a:spLocks noGrp="1"/>
          </p:cNvSpPr>
          <p:nvPr>
            <p:ph type="body" sz="quarter" idx="10" hasCustomPrompt="1"/>
          </p:nvPr>
        </p:nvSpPr>
        <p:spPr>
          <a:xfrm>
            <a:off x="838200" y="390292"/>
            <a:ext cx="10515600" cy="390525"/>
          </a:xfrm>
        </p:spPr>
        <p:txBody>
          <a:bodyPr anchor="ctr" anchorCtr="0">
            <a:noAutofit/>
          </a:bodyPr>
          <a:lstStyle>
            <a:lvl1pPr marL="0" indent="0">
              <a:buNone/>
              <a:defRPr sz="1800" b="1" i="0" spc="100" baseline="0">
                <a:solidFill>
                  <a:schemeClr val="accent1"/>
                </a:solidFill>
                <a:latin typeface="Calibri" panose="020F0502020204030204" pitchFamily="34" charset="0"/>
                <a:ea typeface="Roboto Condensed" panose="02000000000000000000" pitchFamily="2" charset="0"/>
              </a:defRPr>
            </a:lvl1pPr>
          </a:lstStyle>
          <a:p>
            <a:pPr lvl="0"/>
            <a:r>
              <a:rPr lang="en-US"/>
              <a:t>SUPER-TITLE</a:t>
            </a:r>
          </a:p>
        </p:txBody>
      </p:sp>
      <p:sp>
        <p:nvSpPr>
          <p:cNvPr id="12" name="Content Placeholder 2">
            <a:extLst>
              <a:ext uri="{FF2B5EF4-FFF2-40B4-BE49-F238E27FC236}">
                <a16:creationId xmlns:a16="http://schemas.microsoft.com/office/drawing/2014/main" id="{4878787A-3F79-024C-8B5A-7244A402F040}"/>
              </a:ext>
            </a:extLst>
          </p:cNvPr>
          <p:cNvSpPr>
            <a:spLocks noGrp="1"/>
          </p:cNvSpPr>
          <p:nvPr>
            <p:ph sz="half" idx="1"/>
          </p:nvPr>
        </p:nvSpPr>
        <p:spPr>
          <a:xfrm>
            <a:off x="838200" y="1825625"/>
            <a:ext cx="10515600" cy="4351338"/>
          </a:xfrm>
        </p:spPr>
        <p:txBody>
          <a:bodyPr/>
          <a:lstStyle>
            <a:lvl1pPr>
              <a:lnSpc>
                <a:spcPct val="110000"/>
              </a:lnSpc>
              <a:defRPr b="0" i="0">
                <a:latin typeface="Calibri" panose="020F0502020204030204" pitchFamily="34" charset="0"/>
                <a:ea typeface="Roboto Condensed" panose="02000000000000000000" pitchFamily="2" charset="0"/>
              </a:defRPr>
            </a:lvl1pPr>
            <a:lvl2pPr>
              <a:lnSpc>
                <a:spcPct val="110000"/>
              </a:lnSpc>
              <a:defRPr b="0" i="0">
                <a:latin typeface="Calibri" panose="020F0502020204030204" pitchFamily="34" charset="0"/>
                <a:ea typeface="Roboto Condensed" panose="02000000000000000000" pitchFamily="2" charset="0"/>
              </a:defRPr>
            </a:lvl2pPr>
            <a:lvl3pPr>
              <a:lnSpc>
                <a:spcPct val="110000"/>
              </a:lnSpc>
              <a:defRPr b="0" i="0">
                <a:latin typeface="Calibri" panose="020F0502020204030204" pitchFamily="34" charset="0"/>
                <a:ea typeface="Roboto Condensed" panose="02000000000000000000" pitchFamily="2" charset="0"/>
              </a:defRPr>
            </a:lvl3pPr>
            <a:lvl4pPr>
              <a:lnSpc>
                <a:spcPct val="110000"/>
              </a:lnSpc>
              <a:defRPr b="0" i="0">
                <a:latin typeface="Calibri" panose="020F0502020204030204" pitchFamily="34" charset="0"/>
                <a:ea typeface="Roboto Condensed" panose="02000000000000000000" pitchFamily="2" charset="0"/>
              </a:defRPr>
            </a:lvl4pPr>
            <a:lvl5pPr>
              <a:lnSpc>
                <a:spcPct val="11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0996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A74225-E39C-9A44-9309-78376EFB2430}"/>
              </a:ext>
            </a:extLst>
          </p:cNvPr>
          <p:cNvPicPr>
            <a:picLocks noChangeAspect="1"/>
          </p:cNvPicPr>
          <p:nvPr userDrawn="1"/>
        </p:nvPicPr>
        <p:blipFill>
          <a:blip r:embed="rId2"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a:xfrm>
            <a:off x="1808528" y="-1"/>
            <a:ext cx="10383472" cy="6915555"/>
          </a:xfrm>
          <a:prstGeom prst="rect">
            <a:avLst/>
          </a:prstGeom>
        </p:spPr>
      </p:pic>
      <p:sp>
        <p:nvSpPr>
          <p:cNvPr id="8" name="Rectangle 7">
            <a:extLst>
              <a:ext uri="{FF2B5EF4-FFF2-40B4-BE49-F238E27FC236}">
                <a16:creationId xmlns:a16="http://schemas.microsoft.com/office/drawing/2014/main" id="{E4997FF9-301A-5A4A-BA53-31FF032E90FC}"/>
              </a:ext>
            </a:extLst>
          </p:cNvPr>
          <p:cNvSpPr/>
          <p:nvPr userDrawn="1"/>
        </p:nvSpPr>
        <p:spPr>
          <a:xfrm>
            <a:off x="0" y="0"/>
            <a:ext cx="11750936" cy="6915555"/>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pic>
        <p:nvPicPr>
          <p:cNvPr id="14" name="Picture 13">
            <a:extLst>
              <a:ext uri="{FF2B5EF4-FFF2-40B4-BE49-F238E27FC236}">
                <a16:creationId xmlns:a16="http://schemas.microsoft.com/office/drawing/2014/main" id="{A898A5EB-2A6C-164B-86F1-B0CFCD0DEFA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391792" y="5624090"/>
            <a:ext cx="2359144" cy="1207004"/>
          </a:xfrm>
          <a:prstGeom prst="rect">
            <a:avLst/>
          </a:prstGeom>
        </p:spPr>
      </p:pic>
      <p:pic>
        <p:nvPicPr>
          <p:cNvPr id="15" name="Picture 14">
            <a:extLst>
              <a:ext uri="{FF2B5EF4-FFF2-40B4-BE49-F238E27FC236}">
                <a16:creationId xmlns:a16="http://schemas.microsoft.com/office/drawing/2014/main" id="{051A9C20-820D-F44F-9AB4-CE9EEA9A093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90695" y="5929051"/>
            <a:ext cx="2100587" cy="635853"/>
          </a:xfrm>
          <a:prstGeom prst="rect">
            <a:avLst/>
          </a:prstGeom>
        </p:spPr>
      </p:pic>
      <p:pic>
        <p:nvPicPr>
          <p:cNvPr id="7" name="Picture 6">
            <a:extLst>
              <a:ext uri="{FF2B5EF4-FFF2-40B4-BE49-F238E27FC236}">
                <a16:creationId xmlns:a16="http://schemas.microsoft.com/office/drawing/2014/main" id="{C66BF5D9-F79E-7943-8468-EB0A89B5DC93}"/>
              </a:ext>
            </a:extLst>
          </p:cNvPr>
          <p:cNvPicPr>
            <a:picLocks noChangeAspect="1"/>
          </p:cNvPicPr>
          <p:nvPr userDrawn="1"/>
        </p:nvPicPr>
        <p:blipFill>
          <a:blip r:embed="rId5" cstate="email">
            <a:alphaModFix amt="20000"/>
            <a:extLst>
              <a:ext uri="{28A0092B-C50C-407E-A947-70E740481C1C}">
                <a14:useLocalDpi xmlns:a14="http://schemas.microsoft.com/office/drawing/2010/main"/>
              </a:ext>
            </a:extLst>
          </a:blip>
          <a:stretch>
            <a:fillRect/>
          </a:stretch>
        </p:blipFill>
        <p:spPr>
          <a:xfrm>
            <a:off x="-493480" y="1529337"/>
            <a:ext cx="4330236" cy="5680147"/>
          </a:xfrm>
          <a:prstGeom prst="rect">
            <a:avLst/>
          </a:prstGeom>
        </p:spPr>
      </p:pic>
    </p:spTree>
    <p:extLst>
      <p:ext uri="{BB962C8B-B14F-4D97-AF65-F5344CB8AC3E}">
        <p14:creationId xmlns:p14="http://schemas.microsoft.com/office/powerpoint/2010/main" val="40549205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Key Messag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A47AE63-9CF3-294A-8B6D-2A4280EAF177}"/>
              </a:ext>
            </a:extLst>
          </p:cNvPr>
          <p:cNvSpPr>
            <a:spLocks noGrp="1"/>
          </p:cNvSpPr>
          <p:nvPr>
            <p:ph type="body" sz="quarter" idx="10" hasCustomPrompt="1"/>
          </p:nvPr>
        </p:nvSpPr>
        <p:spPr>
          <a:xfrm>
            <a:off x="1495425" y="1485900"/>
            <a:ext cx="9201150" cy="3886200"/>
          </a:xfrm>
        </p:spPr>
        <p:txBody>
          <a:bodyPr anchor="ctr" anchorCtr="0">
            <a:normAutofit/>
          </a:bodyPr>
          <a:lstStyle>
            <a:lvl1pPr marL="0" indent="0" algn="ctr">
              <a:buNone/>
              <a:defRPr sz="4400" b="0" i="0">
                <a:solidFill>
                  <a:schemeClr val="accent5">
                    <a:lumMod val="75000"/>
                  </a:schemeClr>
                </a:solidFill>
                <a:latin typeface="Arial Narrow" panose="020B0604020202020204" pitchFamily="34" charset="0"/>
                <a:ea typeface="Roboto Condensed" panose="02000000000000000000" pitchFamily="2" charset="0"/>
                <a:cs typeface="Arial Narrow" panose="020B0604020202020204" pitchFamily="34" charset="0"/>
              </a:defRPr>
            </a:lvl1pPr>
          </a:lstStyle>
          <a:p>
            <a:pPr lvl="0"/>
            <a:r>
              <a:rPr lang="en-US"/>
              <a:t>Key Message</a:t>
            </a:r>
          </a:p>
        </p:txBody>
      </p:sp>
    </p:spTree>
    <p:extLst>
      <p:ext uri="{BB962C8B-B14F-4D97-AF65-F5344CB8AC3E}">
        <p14:creationId xmlns:p14="http://schemas.microsoft.com/office/powerpoint/2010/main" val="398120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Content, Full Photo">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838200" y="365126"/>
            <a:ext cx="5124450" cy="1305820"/>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7F60D769-B2F8-1741-AFE7-D3BE83B40DD6}"/>
              </a:ext>
            </a:extLst>
          </p:cNvPr>
          <p:cNvSpPr>
            <a:spLocks noGrp="1"/>
          </p:cNvSpPr>
          <p:nvPr>
            <p:ph type="body" sz="quarter" idx="10"/>
          </p:nvPr>
        </p:nvSpPr>
        <p:spPr>
          <a:xfrm>
            <a:off x="838200" y="1851027"/>
            <a:ext cx="5124450" cy="4092574"/>
          </a:xfrm>
        </p:spPr>
        <p:txBody>
          <a:bodyPr/>
          <a:lstStyle>
            <a:lvl1pPr marL="0" indent="0">
              <a:buNone/>
              <a:defRPr b="0" i="0"/>
            </a:lvl1pPr>
          </a:lstStyle>
          <a:p>
            <a:pPr lvl="0"/>
            <a:r>
              <a:rPr lang="en-US"/>
              <a:t>Click to edit Master text styles</a:t>
            </a:r>
          </a:p>
        </p:txBody>
      </p:sp>
      <p:sp>
        <p:nvSpPr>
          <p:cNvPr id="6" name="Picture Placeholder 5">
            <a:extLst>
              <a:ext uri="{FF2B5EF4-FFF2-40B4-BE49-F238E27FC236}">
                <a16:creationId xmlns:a16="http://schemas.microsoft.com/office/drawing/2014/main" id="{63769885-89E8-5842-8830-5DFD9346859B}"/>
              </a:ext>
            </a:extLst>
          </p:cNvPr>
          <p:cNvSpPr>
            <a:spLocks noGrp="1"/>
          </p:cNvSpPr>
          <p:nvPr>
            <p:ph type="pic" sz="quarter" idx="11" hasCustomPrompt="1"/>
          </p:nvPr>
        </p:nvSpPr>
        <p:spPr>
          <a:xfrm>
            <a:off x="6496050" y="0"/>
            <a:ext cx="5695950" cy="6858000"/>
          </a:xfrm>
        </p:spPr>
        <p:txBody>
          <a:bodyPr anchor="ctr" anchorCtr="1"/>
          <a:lstStyle>
            <a:lvl1pPr marL="0" indent="0">
              <a:buNone/>
              <a:defRPr b="0" i="0"/>
            </a:lvl1pPr>
          </a:lstStyle>
          <a:p>
            <a:r>
              <a:rPr lang="en-US"/>
              <a:t>Insert Photo Here</a:t>
            </a:r>
          </a:p>
        </p:txBody>
      </p:sp>
      <p:sp>
        <p:nvSpPr>
          <p:cNvPr id="7" name="Round Same Side Corner Rectangle 6">
            <a:extLst>
              <a:ext uri="{FF2B5EF4-FFF2-40B4-BE49-F238E27FC236}">
                <a16:creationId xmlns:a16="http://schemas.microsoft.com/office/drawing/2014/main" id="{E4F6A283-A9C2-6349-8E4B-6C7F7BB2A056}"/>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Tree>
    <p:extLst>
      <p:ext uri="{BB962C8B-B14F-4D97-AF65-F5344CB8AC3E}">
        <p14:creationId xmlns:p14="http://schemas.microsoft.com/office/powerpoint/2010/main" val="41859252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Content, 3 Accent Photos">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0EE88B5F-4857-F241-ABAC-2469ED1AA2F2}"/>
              </a:ext>
            </a:extLst>
          </p:cNvPr>
          <p:cNvSpPr>
            <a:spLocks noGrp="1"/>
          </p:cNvSpPr>
          <p:nvPr>
            <p:ph type="pic" sz="quarter" idx="18" hasCustomPrompt="1"/>
          </p:nvPr>
        </p:nvSpPr>
        <p:spPr>
          <a:xfrm>
            <a:off x="4394266" y="1302329"/>
            <a:ext cx="2841758" cy="2716694"/>
          </a:xfrm>
          <a:prstGeom prst="roundRect">
            <a:avLst/>
          </a:prstGeom>
          <a:solidFill>
            <a:schemeClr val="bg2">
              <a:lumMod val="20000"/>
              <a:lumOff val="80000"/>
            </a:schemeClr>
          </a:solidFill>
        </p:spPr>
        <p:txBody>
          <a:bodyPr anchor="ctr">
            <a:normAutofit/>
          </a:bodyPr>
          <a:lstStyle>
            <a:lvl1pPr marL="242888"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0" i="0">
                <a:solidFill>
                  <a:schemeClr val="tx1"/>
                </a:solidFill>
                <a:latin typeface="Calibri" panose="020F0502020204030204" pitchFamily="34" charset="0"/>
              </a:defRPr>
            </a:lvl1pPr>
          </a:lstStyle>
          <a:p>
            <a:r>
              <a:rPr lang="en-US"/>
              <a:t>CLICK ICON TO ADD PICTURE</a:t>
            </a:r>
          </a:p>
        </p:txBody>
      </p:sp>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838200" y="365126"/>
            <a:ext cx="3295650" cy="1360524"/>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7F60D769-B2F8-1741-AFE7-D3BE83B40DD6}"/>
              </a:ext>
            </a:extLst>
          </p:cNvPr>
          <p:cNvSpPr>
            <a:spLocks noGrp="1"/>
          </p:cNvSpPr>
          <p:nvPr>
            <p:ph type="body" sz="quarter" idx="10"/>
          </p:nvPr>
        </p:nvSpPr>
        <p:spPr>
          <a:xfrm>
            <a:off x="838200" y="1851026"/>
            <a:ext cx="3295650" cy="4264023"/>
          </a:xfrm>
        </p:spPr>
        <p:txBody>
          <a:bodyPr>
            <a:normAutofit/>
          </a:bodyPr>
          <a:lstStyle>
            <a:lvl1pPr marL="0" indent="0">
              <a:buNone/>
              <a:defRPr sz="2200" b="0" i="0"/>
            </a:lvl1pPr>
          </a:lstStyle>
          <a:p>
            <a:pPr lvl="0"/>
            <a:r>
              <a:rPr lang="en-US"/>
              <a:t>Click to edit Master text styles</a:t>
            </a:r>
          </a:p>
        </p:txBody>
      </p:sp>
      <p:sp>
        <p:nvSpPr>
          <p:cNvPr id="7" name="Rounded Rectangle 10">
            <a:extLst>
              <a:ext uri="{FF2B5EF4-FFF2-40B4-BE49-F238E27FC236}">
                <a16:creationId xmlns:a16="http://schemas.microsoft.com/office/drawing/2014/main" id="{F68255D2-F468-E84E-BDB4-C5F652F8E1C2}"/>
              </a:ext>
            </a:extLst>
          </p:cNvPr>
          <p:cNvSpPr/>
          <p:nvPr userDrawn="1"/>
        </p:nvSpPr>
        <p:spPr>
          <a:xfrm>
            <a:off x="5647589" y="-3364"/>
            <a:ext cx="4646649" cy="5487734"/>
          </a:xfrm>
          <a:custGeom>
            <a:avLst/>
            <a:gdLst>
              <a:gd name="connsiteX0" fmla="*/ 0 w 4643963"/>
              <a:gd name="connsiteY0" fmla="*/ 316811 h 5770100"/>
              <a:gd name="connsiteX1" fmla="*/ 316811 w 4643963"/>
              <a:gd name="connsiteY1" fmla="*/ 0 h 5770100"/>
              <a:gd name="connsiteX2" fmla="*/ 4327152 w 4643963"/>
              <a:gd name="connsiteY2" fmla="*/ 0 h 5770100"/>
              <a:gd name="connsiteX3" fmla="*/ 4643963 w 4643963"/>
              <a:gd name="connsiteY3" fmla="*/ 316811 h 5770100"/>
              <a:gd name="connsiteX4" fmla="*/ 4643963 w 4643963"/>
              <a:gd name="connsiteY4" fmla="*/ 5453289 h 5770100"/>
              <a:gd name="connsiteX5" fmla="*/ 4327152 w 4643963"/>
              <a:gd name="connsiteY5" fmla="*/ 5770100 h 5770100"/>
              <a:gd name="connsiteX6" fmla="*/ 316811 w 4643963"/>
              <a:gd name="connsiteY6" fmla="*/ 5770100 h 5770100"/>
              <a:gd name="connsiteX7" fmla="*/ 0 w 4643963"/>
              <a:gd name="connsiteY7" fmla="*/ 5453289 h 5770100"/>
              <a:gd name="connsiteX8" fmla="*/ 0 w 4643963"/>
              <a:gd name="connsiteY8" fmla="*/ 316811 h 5770100"/>
              <a:gd name="connsiteX0" fmla="*/ 0 w 4643963"/>
              <a:gd name="connsiteY0" fmla="*/ 316811 h 5770100"/>
              <a:gd name="connsiteX1" fmla="*/ 316811 w 4643963"/>
              <a:gd name="connsiteY1" fmla="*/ 0 h 5770100"/>
              <a:gd name="connsiteX2" fmla="*/ 4327152 w 4643963"/>
              <a:gd name="connsiteY2" fmla="*/ 0 h 5770100"/>
              <a:gd name="connsiteX3" fmla="*/ 4643963 w 4643963"/>
              <a:gd name="connsiteY3" fmla="*/ 316811 h 5770100"/>
              <a:gd name="connsiteX4" fmla="*/ 4643963 w 4643963"/>
              <a:gd name="connsiteY4" fmla="*/ 5453289 h 5770100"/>
              <a:gd name="connsiteX5" fmla="*/ 4327152 w 4643963"/>
              <a:gd name="connsiteY5" fmla="*/ 5770100 h 5770100"/>
              <a:gd name="connsiteX6" fmla="*/ 316811 w 4643963"/>
              <a:gd name="connsiteY6" fmla="*/ 5770100 h 5770100"/>
              <a:gd name="connsiteX7" fmla="*/ 0 w 4643963"/>
              <a:gd name="connsiteY7" fmla="*/ 5453289 h 5770100"/>
              <a:gd name="connsiteX8" fmla="*/ 91440 w 4643963"/>
              <a:gd name="connsiteY8" fmla="*/ 408251 h 5770100"/>
              <a:gd name="connsiteX0" fmla="*/ 3976 w 4647939"/>
              <a:gd name="connsiteY0" fmla="*/ 316811 h 5770100"/>
              <a:gd name="connsiteX1" fmla="*/ 320787 w 4647939"/>
              <a:gd name="connsiteY1" fmla="*/ 0 h 5770100"/>
              <a:gd name="connsiteX2" fmla="*/ 4331128 w 4647939"/>
              <a:gd name="connsiteY2" fmla="*/ 0 h 5770100"/>
              <a:gd name="connsiteX3" fmla="*/ 4647939 w 4647939"/>
              <a:gd name="connsiteY3" fmla="*/ 316811 h 5770100"/>
              <a:gd name="connsiteX4" fmla="*/ 4647939 w 4647939"/>
              <a:gd name="connsiteY4" fmla="*/ 5453289 h 5770100"/>
              <a:gd name="connsiteX5" fmla="*/ 4331128 w 4647939"/>
              <a:gd name="connsiteY5" fmla="*/ 5770100 h 5770100"/>
              <a:gd name="connsiteX6" fmla="*/ 320787 w 4647939"/>
              <a:gd name="connsiteY6" fmla="*/ 5770100 h 5770100"/>
              <a:gd name="connsiteX7" fmla="*/ 3976 w 4647939"/>
              <a:gd name="connsiteY7" fmla="*/ 5453289 h 5770100"/>
              <a:gd name="connsiteX8" fmla="*/ 0 w 4647939"/>
              <a:gd name="connsiteY8" fmla="*/ 328738 h 5770100"/>
              <a:gd name="connsiteX0" fmla="*/ 0 w 4643963"/>
              <a:gd name="connsiteY0" fmla="*/ 316811 h 5770100"/>
              <a:gd name="connsiteX1" fmla="*/ 316811 w 4643963"/>
              <a:gd name="connsiteY1" fmla="*/ 0 h 5770100"/>
              <a:gd name="connsiteX2" fmla="*/ 4327152 w 4643963"/>
              <a:gd name="connsiteY2" fmla="*/ 0 h 5770100"/>
              <a:gd name="connsiteX3" fmla="*/ 4643963 w 4643963"/>
              <a:gd name="connsiteY3" fmla="*/ 316811 h 5770100"/>
              <a:gd name="connsiteX4" fmla="*/ 4643963 w 4643963"/>
              <a:gd name="connsiteY4" fmla="*/ 5453289 h 5770100"/>
              <a:gd name="connsiteX5" fmla="*/ 4327152 w 4643963"/>
              <a:gd name="connsiteY5" fmla="*/ 5770100 h 5770100"/>
              <a:gd name="connsiteX6" fmla="*/ 316811 w 4643963"/>
              <a:gd name="connsiteY6" fmla="*/ 5770100 h 5770100"/>
              <a:gd name="connsiteX7" fmla="*/ 0 w 4643963"/>
              <a:gd name="connsiteY7" fmla="*/ 5453289 h 5770100"/>
              <a:gd name="connsiteX8" fmla="*/ 2079 w 4643963"/>
              <a:gd name="connsiteY8" fmla="*/ 334794 h 5770100"/>
              <a:gd name="connsiteX0" fmla="*/ 0 w 4643963"/>
              <a:gd name="connsiteY0" fmla="*/ 316811 h 5770100"/>
              <a:gd name="connsiteX1" fmla="*/ 316811 w 4643963"/>
              <a:gd name="connsiteY1" fmla="*/ 0 h 5770100"/>
              <a:gd name="connsiteX2" fmla="*/ 4327152 w 4643963"/>
              <a:gd name="connsiteY2" fmla="*/ 0 h 5770100"/>
              <a:gd name="connsiteX3" fmla="*/ 4643963 w 4643963"/>
              <a:gd name="connsiteY3" fmla="*/ 316811 h 5770100"/>
              <a:gd name="connsiteX4" fmla="*/ 4643963 w 4643963"/>
              <a:gd name="connsiteY4" fmla="*/ 5453289 h 5770100"/>
              <a:gd name="connsiteX5" fmla="*/ 4327152 w 4643963"/>
              <a:gd name="connsiteY5" fmla="*/ 5770100 h 5770100"/>
              <a:gd name="connsiteX6" fmla="*/ 316811 w 4643963"/>
              <a:gd name="connsiteY6" fmla="*/ 5770100 h 5770100"/>
              <a:gd name="connsiteX7" fmla="*/ 0 w 4643963"/>
              <a:gd name="connsiteY7" fmla="*/ 5453289 h 5770100"/>
              <a:gd name="connsiteX8" fmla="*/ 2079 w 4643963"/>
              <a:gd name="connsiteY8" fmla="*/ 455907 h 5770100"/>
              <a:gd name="connsiteX0" fmla="*/ 316811 w 4643963"/>
              <a:gd name="connsiteY0" fmla="*/ 0 h 5770100"/>
              <a:gd name="connsiteX1" fmla="*/ 4327152 w 4643963"/>
              <a:gd name="connsiteY1" fmla="*/ 0 h 5770100"/>
              <a:gd name="connsiteX2" fmla="*/ 4643963 w 4643963"/>
              <a:gd name="connsiteY2" fmla="*/ 316811 h 5770100"/>
              <a:gd name="connsiteX3" fmla="*/ 4643963 w 4643963"/>
              <a:gd name="connsiteY3" fmla="*/ 5453289 h 5770100"/>
              <a:gd name="connsiteX4" fmla="*/ 4327152 w 4643963"/>
              <a:gd name="connsiteY4" fmla="*/ 5770100 h 5770100"/>
              <a:gd name="connsiteX5" fmla="*/ 316811 w 4643963"/>
              <a:gd name="connsiteY5" fmla="*/ 5770100 h 5770100"/>
              <a:gd name="connsiteX6" fmla="*/ 0 w 4643963"/>
              <a:gd name="connsiteY6" fmla="*/ 5453289 h 5770100"/>
              <a:gd name="connsiteX7" fmla="*/ 2079 w 4643963"/>
              <a:gd name="connsiteY7" fmla="*/ 455907 h 5770100"/>
              <a:gd name="connsiteX0" fmla="*/ 4327152 w 4643963"/>
              <a:gd name="connsiteY0" fmla="*/ 0 h 5770100"/>
              <a:gd name="connsiteX1" fmla="*/ 4643963 w 4643963"/>
              <a:gd name="connsiteY1" fmla="*/ 316811 h 5770100"/>
              <a:gd name="connsiteX2" fmla="*/ 4643963 w 4643963"/>
              <a:gd name="connsiteY2" fmla="*/ 5453289 h 5770100"/>
              <a:gd name="connsiteX3" fmla="*/ 4327152 w 4643963"/>
              <a:gd name="connsiteY3" fmla="*/ 5770100 h 5770100"/>
              <a:gd name="connsiteX4" fmla="*/ 316811 w 4643963"/>
              <a:gd name="connsiteY4" fmla="*/ 5770100 h 5770100"/>
              <a:gd name="connsiteX5" fmla="*/ 0 w 4643963"/>
              <a:gd name="connsiteY5" fmla="*/ 5453289 h 5770100"/>
              <a:gd name="connsiteX6" fmla="*/ 2079 w 4643963"/>
              <a:gd name="connsiteY6" fmla="*/ 455907 h 5770100"/>
              <a:gd name="connsiteX0" fmla="*/ 4643963 w 4643963"/>
              <a:gd name="connsiteY0" fmla="*/ 0 h 5453289"/>
              <a:gd name="connsiteX1" fmla="*/ 4643963 w 4643963"/>
              <a:gd name="connsiteY1" fmla="*/ 5136478 h 5453289"/>
              <a:gd name="connsiteX2" fmla="*/ 4327152 w 4643963"/>
              <a:gd name="connsiteY2" fmla="*/ 5453289 h 5453289"/>
              <a:gd name="connsiteX3" fmla="*/ 316811 w 4643963"/>
              <a:gd name="connsiteY3" fmla="*/ 5453289 h 5453289"/>
              <a:gd name="connsiteX4" fmla="*/ 0 w 4643963"/>
              <a:gd name="connsiteY4" fmla="*/ 5136478 h 5453289"/>
              <a:gd name="connsiteX5" fmla="*/ 2079 w 4643963"/>
              <a:gd name="connsiteY5" fmla="*/ 139096 h 5453289"/>
              <a:gd name="connsiteX0" fmla="*/ 4643963 w 4643963"/>
              <a:gd name="connsiteY0" fmla="*/ 13304 h 5466593"/>
              <a:gd name="connsiteX1" fmla="*/ 4643963 w 4643963"/>
              <a:gd name="connsiteY1" fmla="*/ 5149782 h 5466593"/>
              <a:gd name="connsiteX2" fmla="*/ 4327152 w 4643963"/>
              <a:gd name="connsiteY2" fmla="*/ 5466593 h 5466593"/>
              <a:gd name="connsiteX3" fmla="*/ 316811 w 4643963"/>
              <a:gd name="connsiteY3" fmla="*/ 5466593 h 5466593"/>
              <a:gd name="connsiteX4" fmla="*/ 0 w 4643963"/>
              <a:gd name="connsiteY4" fmla="*/ 5149782 h 5466593"/>
              <a:gd name="connsiteX5" fmla="*/ 2079 w 4643963"/>
              <a:gd name="connsiteY5" fmla="*/ 0 h 5466593"/>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2079 w 4643963"/>
              <a:gd name="connsiteY5" fmla="*/ 16433 h 5483026"/>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24381 w 4643963"/>
              <a:gd name="connsiteY5" fmla="*/ 298931 h 5483026"/>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24381 w 4643963"/>
              <a:gd name="connsiteY5" fmla="*/ 31301 h 5483026"/>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16946 w 4643963"/>
              <a:gd name="connsiteY5" fmla="*/ 31301 h 5483026"/>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9512 w 4643963"/>
              <a:gd name="connsiteY5" fmla="*/ 31301 h 5483026"/>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2077 w 4643963"/>
              <a:gd name="connsiteY5" fmla="*/ 23867 h 5483026"/>
              <a:gd name="connsiteX0" fmla="*/ 4639215 w 4646649"/>
              <a:gd name="connsiteY0" fmla="*/ 0 h 5483026"/>
              <a:gd name="connsiteX1" fmla="*/ 4646649 w 4646649"/>
              <a:gd name="connsiteY1" fmla="*/ 5166215 h 5483026"/>
              <a:gd name="connsiteX2" fmla="*/ 4329838 w 4646649"/>
              <a:gd name="connsiteY2" fmla="*/ 5483026 h 5483026"/>
              <a:gd name="connsiteX3" fmla="*/ 319497 w 4646649"/>
              <a:gd name="connsiteY3" fmla="*/ 5483026 h 5483026"/>
              <a:gd name="connsiteX4" fmla="*/ 2686 w 4646649"/>
              <a:gd name="connsiteY4" fmla="*/ 5166215 h 5483026"/>
              <a:gd name="connsiteX5" fmla="*/ 0 w 4646649"/>
              <a:gd name="connsiteY5" fmla="*/ 19105 h 5483026"/>
              <a:gd name="connsiteX0" fmla="*/ 4639215 w 4646649"/>
              <a:gd name="connsiteY0" fmla="*/ 4708 h 5487734"/>
              <a:gd name="connsiteX1" fmla="*/ 4646649 w 4646649"/>
              <a:gd name="connsiteY1" fmla="*/ 5170923 h 5487734"/>
              <a:gd name="connsiteX2" fmla="*/ 4329838 w 4646649"/>
              <a:gd name="connsiteY2" fmla="*/ 5487734 h 5487734"/>
              <a:gd name="connsiteX3" fmla="*/ 319497 w 4646649"/>
              <a:gd name="connsiteY3" fmla="*/ 5487734 h 5487734"/>
              <a:gd name="connsiteX4" fmla="*/ 2686 w 4646649"/>
              <a:gd name="connsiteY4" fmla="*/ 5170923 h 5487734"/>
              <a:gd name="connsiteX5" fmla="*/ 0 w 4646649"/>
              <a:gd name="connsiteY5" fmla="*/ 0 h 548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6649" h="5487734">
                <a:moveTo>
                  <a:pt x="4639215" y="4708"/>
                </a:moveTo>
                <a:lnTo>
                  <a:pt x="4646649" y="5170923"/>
                </a:lnTo>
                <a:cubicBezTo>
                  <a:pt x="4646649" y="5345893"/>
                  <a:pt x="4504808" y="5487734"/>
                  <a:pt x="4329838" y="5487734"/>
                </a:cubicBezTo>
                <a:lnTo>
                  <a:pt x="319497" y="5487734"/>
                </a:lnTo>
                <a:cubicBezTo>
                  <a:pt x="144527" y="5487734"/>
                  <a:pt x="2686" y="5345893"/>
                  <a:pt x="2686" y="5170923"/>
                </a:cubicBezTo>
                <a:cubicBezTo>
                  <a:pt x="2686" y="3458764"/>
                  <a:pt x="0" y="0"/>
                  <a:pt x="0" y="0"/>
                </a:cubicBezTo>
              </a:path>
            </a:pathLst>
          </a:custGeom>
          <a:noFill/>
          <a:ln w="50800">
            <a:gradFill>
              <a:gsLst>
                <a:gs pos="0">
                  <a:schemeClr val="accent5"/>
                </a:gs>
                <a:gs pos="100000">
                  <a:schemeClr val="accent5">
                    <a:lumMod val="40000"/>
                    <a:lumOff val="6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9" name="Rounded Rectangle 8">
            <a:extLst>
              <a:ext uri="{FF2B5EF4-FFF2-40B4-BE49-F238E27FC236}">
                <a16:creationId xmlns:a16="http://schemas.microsoft.com/office/drawing/2014/main" id="{1D805282-503D-6843-A3EA-856181D4C85D}"/>
              </a:ext>
            </a:extLst>
          </p:cNvPr>
          <p:cNvSpPr/>
          <p:nvPr userDrawn="1"/>
        </p:nvSpPr>
        <p:spPr>
          <a:xfrm>
            <a:off x="9981539" y="4969818"/>
            <a:ext cx="955040" cy="95425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13" name="Picture Placeholder 8">
            <a:extLst>
              <a:ext uri="{FF2B5EF4-FFF2-40B4-BE49-F238E27FC236}">
                <a16:creationId xmlns:a16="http://schemas.microsoft.com/office/drawing/2014/main" id="{01F806F2-2D75-7449-A171-63D73F37BDC3}"/>
              </a:ext>
            </a:extLst>
          </p:cNvPr>
          <p:cNvSpPr>
            <a:spLocks noGrp="1"/>
          </p:cNvSpPr>
          <p:nvPr>
            <p:ph type="pic" sz="quarter" idx="16" hasCustomPrompt="1"/>
          </p:nvPr>
        </p:nvSpPr>
        <p:spPr>
          <a:xfrm>
            <a:off x="8737163" y="654852"/>
            <a:ext cx="2841758" cy="2834083"/>
          </a:xfrm>
          <a:prstGeom prst="roundRect">
            <a:avLst/>
          </a:prstGeom>
          <a:solidFill>
            <a:schemeClr val="bg2">
              <a:lumMod val="20000"/>
              <a:lumOff val="80000"/>
            </a:schemeClr>
          </a:solidFill>
        </p:spPr>
        <p:txBody>
          <a:bodyPr anchor="ctr">
            <a:normAutofit/>
          </a:bodyPr>
          <a:lstStyle>
            <a:lvl1pPr marL="242888" indent="0" algn="ctr">
              <a:buNone/>
              <a:defRPr sz="1400" b="0" i="0">
                <a:solidFill>
                  <a:schemeClr val="tx1"/>
                </a:solidFill>
                <a:latin typeface="Calibri" panose="020F0502020204030204" pitchFamily="34" charset="0"/>
              </a:defRPr>
            </a:lvl1pPr>
          </a:lstStyle>
          <a:p>
            <a:r>
              <a:rPr lang="en-US"/>
              <a:t>CLICK ICON TO ADD PICTURE</a:t>
            </a:r>
          </a:p>
        </p:txBody>
      </p:sp>
      <p:sp>
        <p:nvSpPr>
          <p:cNvPr id="14" name="Picture Placeholder 8">
            <a:extLst>
              <a:ext uri="{FF2B5EF4-FFF2-40B4-BE49-F238E27FC236}">
                <a16:creationId xmlns:a16="http://schemas.microsoft.com/office/drawing/2014/main" id="{8A29EDAD-E04C-A84B-B20B-0DE8EDFE10F1}"/>
              </a:ext>
            </a:extLst>
          </p:cNvPr>
          <p:cNvSpPr>
            <a:spLocks noGrp="1"/>
          </p:cNvSpPr>
          <p:nvPr>
            <p:ph type="pic" sz="quarter" idx="17" hasCustomPrompt="1"/>
          </p:nvPr>
        </p:nvSpPr>
        <p:spPr>
          <a:xfrm>
            <a:off x="6637273" y="2963648"/>
            <a:ext cx="2841758" cy="3261164"/>
          </a:xfrm>
          <a:prstGeom prst="roundRect">
            <a:avLst/>
          </a:prstGeom>
          <a:solidFill>
            <a:schemeClr val="bg2">
              <a:lumMod val="20000"/>
              <a:lumOff val="80000"/>
            </a:schemeClr>
          </a:solidFill>
        </p:spPr>
        <p:txBody>
          <a:bodyPr anchor="ctr">
            <a:normAutofit/>
          </a:bodyPr>
          <a:lstStyle>
            <a:lvl1pPr marL="242888" indent="0" algn="ctr">
              <a:buNone/>
              <a:defRPr sz="1400" b="0" i="0">
                <a:solidFill>
                  <a:schemeClr val="tx1"/>
                </a:solidFill>
                <a:latin typeface="Calibri" panose="020F0502020204030204" pitchFamily="34" charset="0"/>
              </a:defRPr>
            </a:lvl1pPr>
          </a:lstStyle>
          <a:p>
            <a:r>
              <a:rPr lang="en-US"/>
              <a:t>CLICK ICON TO ADD PICTURE</a:t>
            </a:r>
          </a:p>
        </p:txBody>
      </p:sp>
      <p:sp>
        <p:nvSpPr>
          <p:cNvPr id="10" name="Round Same Side Corner Rectangle 9">
            <a:extLst>
              <a:ext uri="{FF2B5EF4-FFF2-40B4-BE49-F238E27FC236}">
                <a16:creationId xmlns:a16="http://schemas.microsoft.com/office/drawing/2014/main" id="{0FB067C1-0F8E-8C45-9FAE-86FF9902C30F}"/>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Tree>
    <p:extLst>
      <p:ext uri="{BB962C8B-B14F-4D97-AF65-F5344CB8AC3E}">
        <p14:creationId xmlns:p14="http://schemas.microsoft.com/office/powerpoint/2010/main" val="7708895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Four Call Out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E2AA89D-00C4-7B42-9644-9DC6F087CAFE}"/>
              </a:ext>
            </a:extLst>
          </p:cNvPr>
          <p:cNvSpPr/>
          <p:nvPr userDrawn="1"/>
        </p:nvSpPr>
        <p:spPr>
          <a:xfrm>
            <a:off x="0" y="3155795"/>
            <a:ext cx="12192000" cy="3702206"/>
          </a:xfrm>
          <a:prstGeom prst="rect">
            <a:avLst/>
          </a:prstGeom>
          <a:solidFill>
            <a:schemeClr val="accent5">
              <a:lumMod val="20000"/>
              <a:lumOff val="8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838200" y="365126"/>
            <a:ext cx="10515600" cy="1305820"/>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429BF2DE-ACAD-4E48-B0D4-2E69A2432684}"/>
              </a:ext>
            </a:extLst>
          </p:cNvPr>
          <p:cNvSpPr>
            <a:spLocks noGrp="1" noChangeAspect="1"/>
          </p:cNvSpPr>
          <p:nvPr>
            <p:ph type="pic" sz="quarter" idx="10" hasCustomPrompt="1"/>
          </p:nvPr>
        </p:nvSpPr>
        <p:spPr>
          <a:xfrm>
            <a:off x="838200" y="2535598"/>
            <a:ext cx="1828800" cy="1828800"/>
          </a:xfrm>
          <a:prstGeom prst="ellipse">
            <a:avLst/>
          </a:prstGeom>
          <a:solidFill>
            <a:schemeClr val="bg2">
              <a:lumMod val="20000"/>
              <a:lumOff val="80000"/>
            </a:schemeClr>
          </a:solidFill>
        </p:spPr>
        <p:txBody>
          <a:bodyPr anchor="ctr" anchorCtr="1">
            <a:normAutofit/>
          </a:bodyPr>
          <a:lstStyle>
            <a:lvl1pPr marL="0" indent="0" algn="ctr">
              <a:buNone/>
              <a:defRPr sz="1200" b="0" i="0">
                <a:solidFill>
                  <a:schemeClr val="tx1"/>
                </a:solidFill>
              </a:defRPr>
            </a:lvl1pPr>
          </a:lstStyle>
          <a:p>
            <a:r>
              <a:rPr lang="en-US"/>
              <a:t>CLICK ICON TO ADD PICTURE</a:t>
            </a:r>
          </a:p>
        </p:txBody>
      </p:sp>
      <p:sp>
        <p:nvSpPr>
          <p:cNvPr id="7" name="Text Placeholder 6">
            <a:extLst>
              <a:ext uri="{FF2B5EF4-FFF2-40B4-BE49-F238E27FC236}">
                <a16:creationId xmlns:a16="http://schemas.microsoft.com/office/drawing/2014/main" id="{C1C7D97D-280B-A94F-B4E2-A09B803180C7}"/>
              </a:ext>
            </a:extLst>
          </p:cNvPr>
          <p:cNvSpPr>
            <a:spLocks noGrp="1"/>
          </p:cNvSpPr>
          <p:nvPr>
            <p:ph type="body" sz="quarter" idx="14" hasCustomPrompt="1"/>
          </p:nvPr>
        </p:nvSpPr>
        <p:spPr>
          <a:xfrm>
            <a:off x="838200" y="4633913"/>
            <a:ext cx="1828800" cy="373062"/>
          </a:xfrm>
        </p:spPr>
        <p:txBody>
          <a:bodyPr>
            <a:noAutofit/>
          </a:bodyPr>
          <a:lstStyle>
            <a:lvl1pPr marL="0" indent="0" algn="ctr">
              <a:buNone/>
              <a:defRPr sz="1400" b="0" i="0"/>
            </a:lvl1pPr>
          </a:lstStyle>
          <a:p>
            <a:pPr lvl="0"/>
            <a:r>
              <a:rPr lang="en-US"/>
              <a:t>NAME</a:t>
            </a:r>
          </a:p>
        </p:txBody>
      </p:sp>
      <p:sp>
        <p:nvSpPr>
          <p:cNvPr id="15" name="Text Placeholder 6">
            <a:extLst>
              <a:ext uri="{FF2B5EF4-FFF2-40B4-BE49-F238E27FC236}">
                <a16:creationId xmlns:a16="http://schemas.microsoft.com/office/drawing/2014/main" id="{2A06393D-996A-014E-B2CA-9A9338F33116}"/>
              </a:ext>
            </a:extLst>
          </p:cNvPr>
          <p:cNvSpPr>
            <a:spLocks noGrp="1"/>
          </p:cNvSpPr>
          <p:nvPr>
            <p:ph type="body" sz="quarter" idx="15" hasCustomPrompt="1"/>
          </p:nvPr>
        </p:nvSpPr>
        <p:spPr>
          <a:xfrm>
            <a:off x="838200" y="5083363"/>
            <a:ext cx="1828800" cy="960975"/>
          </a:xfrm>
        </p:spPr>
        <p:txBody>
          <a:bodyPr>
            <a:noAutofit/>
          </a:bodyPr>
          <a:lstStyle>
            <a:lvl1pPr marL="0" indent="0" algn="ctr">
              <a:buNone/>
              <a:defRPr sz="1400" b="0" i="0"/>
            </a:lvl1pPr>
          </a:lstStyle>
          <a:p>
            <a:pPr lvl="0"/>
            <a:r>
              <a:rPr lang="en-US"/>
              <a:t>Job Title</a:t>
            </a:r>
          </a:p>
        </p:txBody>
      </p:sp>
      <p:sp>
        <p:nvSpPr>
          <p:cNvPr id="16" name="Text Placeholder 6">
            <a:extLst>
              <a:ext uri="{FF2B5EF4-FFF2-40B4-BE49-F238E27FC236}">
                <a16:creationId xmlns:a16="http://schemas.microsoft.com/office/drawing/2014/main" id="{95460776-B9E1-524C-B515-6BA46C00D5C4}"/>
              </a:ext>
            </a:extLst>
          </p:cNvPr>
          <p:cNvSpPr>
            <a:spLocks noGrp="1"/>
          </p:cNvSpPr>
          <p:nvPr>
            <p:ph type="body" sz="quarter" idx="16" hasCustomPrompt="1"/>
          </p:nvPr>
        </p:nvSpPr>
        <p:spPr>
          <a:xfrm>
            <a:off x="3720885" y="4633913"/>
            <a:ext cx="1828800" cy="373062"/>
          </a:xfrm>
        </p:spPr>
        <p:txBody>
          <a:bodyPr>
            <a:noAutofit/>
          </a:bodyPr>
          <a:lstStyle>
            <a:lvl1pPr marL="0" indent="0" algn="ctr">
              <a:buNone/>
              <a:defRPr sz="1400" b="0" i="0"/>
            </a:lvl1pPr>
          </a:lstStyle>
          <a:p>
            <a:pPr lvl="0"/>
            <a:r>
              <a:rPr lang="en-US"/>
              <a:t>NAME</a:t>
            </a:r>
          </a:p>
        </p:txBody>
      </p:sp>
      <p:sp>
        <p:nvSpPr>
          <p:cNvPr id="17" name="Text Placeholder 6">
            <a:extLst>
              <a:ext uri="{FF2B5EF4-FFF2-40B4-BE49-F238E27FC236}">
                <a16:creationId xmlns:a16="http://schemas.microsoft.com/office/drawing/2014/main" id="{4A5E04AA-6B0C-A34A-99DE-D60A5BA75D1C}"/>
              </a:ext>
            </a:extLst>
          </p:cNvPr>
          <p:cNvSpPr>
            <a:spLocks noGrp="1"/>
          </p:cNvSpPr>
          <p:nvPr>
            <p:ph type="body" sz="quarter" idx="17" hasCustomPrompt="1"/>
          </p:nvPr>
        </p:nvSpPr>
        <p:spPr>
          <a:xfrm>
            <a:off x="3720885" y="5083363"/>
            <a:ext cx="1828800" cy="960975"/>
          </a:xfrm>
        </p:spPr>
        <p:txBody>
          <a:bodyPr>
            <a:noAutofit/>
          </a:bodyPr>
          <a:lstStyle>
            <a:lvl1pPr marL="0" indent="0" algn="ctr">
              <a:buNone/>
              <a:defRPr sz="1400" b="0" i="0"/>
            </a:lvl1pPr>
          </a:lstStyle>
          <a:p>
            <a:pPr lvl="0"/>
            <a:r>
              <a:rPr lang="en-US"/>
              <a:t>Job Title</a:t>
            </a:r>
          </a:p>
        </p:txBody>
      </p:sp>
      <p:sp>
        <p:nvSpPr>
          <p:cNvPr id="18" name="Text Placeholder 6">
            <a:extLst>
              <a:ext uri="{FF2B5EF4-FFF2-40B4-BE49-F238E27FC236}">
                <a16:creationId xmlns:a16="http://schemas.microsoft.com/office/drawing/2014/main" id="{AD273D4A-6AEF-9044-B6FF-61BCA62A14F7}"/>
              </a:ext>
            </a:extLst>
          </p:cNvPr>
          <p:cNvSpPr>
            <a:spLocks noGrp="1"/>
          </p:cNvSpPr>
          <p:nvPr>
            <p:ph type="body" sz="quarter" idx="18" hasCustomPrompt="1"/>
          </p:nvPr>
        </p:nvSpPr>
        <p:spPr>
          <a:xfrm>
            <a:off x="6588071" y="4633913"/>
            <a:ext cx="1828800" cy="373062"/>
          </a:xfrm>
        </p:spPr>
        <p:txBody>
          <a:bodyPr>
            <a:noAutofit/>
          </a:bodyPr>
          <a:lstStyle>
            <a:lvl1pPr marL="0" indent="0" algn="ctr">
              <a:buNone/>
              <a:defRPr sz="1400" b="0" i="0"/>
            </a:lvl1pPr>
          </a:lstStyle>
          <a:p>
            <a:pPr lvl="0"/>
            <a:r>
              <a:rPr lang="en-US"/>
              <a:t>NAME</a:t>
            </a:r>
          </a:p>
        </p:txBody>
      </p:sp>
      <p:sp>
        <p:nvSpPr>
          <p:cNvPr id="19" name="Text Placeholder 6">
            <a:extLst>
              <a:ext uri="{FF2B5EF4-FFF2-40B4-BE49-F238E27FC236}">
                <a16:creationId xmlns:a16="http://schemas.microsoft.com/office/drawing/2014/main" id="{3DF9D594-E94C-FC4D-813A-1975593C642F}"/>
              </a:ext>
            </a:extLst>
          </p:cNvPr>
          <p:cNvSpPr>
            <a:spLocks noGrp="1"/>
          </p:cNvSpPr>
          <p:nvPr>
            <p:ph type="body" sz="quarter" idx="19" hasCustomPrompt="1"/>
          </p:nvPr>
        </p:nvSpPr>
        <p:spPr>
          <a:xfrm>
            <a:off x="6588071" y="5083363"/>
            <a:ext cx="1828800" cy="960975"/>
          </a:xfrm>
        </p:spPr>
        <p:txBody>
          <a:bodyPr>
            <a:noAutofit/>
          </a:bodyPr>
          <a:lstStyle>
            <a:lvl1pPr marL="0" indent="0" algn="ctr">
              <a:buNone/>
              <a:defRPr sz="1400" b="0" i="0"/>
            </a:lvl1pPr>
          </a:lstStyle>
          <a:p>
            <a:pPr lvl="0"/>
            <a:r>
              <a:rPr lang="en-US"/>
              <a:t>Job Title</a:t>
            </a:r>
          </a:p>
        </p:txBody>
      </p:sp>
      <p:sp>
        <p:nvSpPr>
          <p:cNvPr id="20" name="Text Placeholder 6">
            <a:extLst>
              <a:ext uri="{FF2B5EF4-FFF2-40B4-BE49-F238E27FC236}">
                <a16:creationId xmlns:a16="http://schemas.microsoft.com/office/drawing/2014/main" id="{EBF9D94C-27BC-BC4B-8F68-1D50BCC7F3AE}"/>
              </a:ext>
            </a:extLst>
          </p:cNvPr>
          <p:cNvSpPr>
            <a:spLocks noGrp="1"/>
          </p:cNvSpPr>
          <p:nvPr>
            <p:ph type="body" sz="quarter" idx="20" hasCustomPrompt="1"/>
          </p:nvPr>
        </p:nvSpPr>
        <p:spPr>
          <a:xfrm>
            <a:off x="9517251" y="4633913"/>
            <a:ext cx="1828800" cy="373062"/>
          </a:xfrm>
        </p:spPr>
        <p:txBody>
          <a:bodyPr>
            <a:noAutofit/>
          </a:bodyPr>
          <a:lstStyle>
            <a:lvl1pPr marL="0" indent="0" algn="ctr">
              <a:buNone/>
              <a:defRPr sz="1400" b="0" i="0"/>
            </a:lvl1pPr>
          </a:lstStyle>
          <a:p>
            <a:pPr lvl="0"/>
            <a:r>
              <a:rPr lang="en-US"/>
              <a:t>NAME</a:t>
            </a:r>
          </a:p>
        </p:txBody>
      </p:sp>
      <p:sp>
        <p:nvSpPr>
          <p:cNvPr id="21" name="Text Placeholder 6">
            <a:extLst>
              <a:ext uri="{FF2B5EF4-FFF2-40B4-BE49-F238E27FC236}">
                <a16:creationId xmlns:a16="http://schemas.microsoft.com/office/drawing/2014/main" id="{E689175A-4776-4940-B5C9-6036AB5FD92D}"/>
              </a:ext>
            </a:extLst>
          </p:cNvPr>
          <p:cNvSpPr>
            <a:spLocks noGrp="1"/>
          </p:cNvSpPr>
          <p:nvPr>
            <p:ph type="body" sz="quarter" idx="21" hasCustomPrompt="1"/>
          </p:nvPr>
        </p:nvSpPr>
        <p:spPr>
          <a:xfrm>
            <a:off x="9517251" y="5083363"/>
            <a:ext cx="1828800" cy="960975"/>
          </a:xfrm>
        </p:spPr>
        <p:txBody>
          <a:bodyPr>
            <a:noAutofit/>
          </a:bodyPr>
          <a:lstStyle>
            <a:lvl1pPr marL="0" indent="0" algn="ctr">
              <a:buNone/>
              <a:defRPr sz="1400" b="0" i="0"/>
            </a:lvl1pPr>
          </a:lstStyle>
          <a:p>
            <a:pPr lvl="0"/>
            <a:r>
              <a:rPr lang="en-US"/>
              <a:t>Job Title</a:t>
            </a:r>
          </a:p>
        </p:txBody>
      </p:sp>
      <p:sp>
        <p:nvSpPr>
          <p:cNvPr id="22" name="Picture Placeholder 2">
            <a:extLst>
              <a:ext uri="{FF2B5EF4-FFF2-40B4-BE49-F238E27FC236}">
                <a16:creationId xmlns:a16="http://schemas.microsoft.com/office/drawing/2014/main" id="{A8E4CB93-1C16-D145-8200-509097DD80E2}"/>
              </a:ext>
            </a:extLst>
          </p:cNvPr>
          <p:cNvSpPr>
            <a:spLocks noGrp="1" noChangeAspect="1"/>
          </p:cNvSpPr>
          <p:nvPr>
            <p:ph type="pic" sz="quarter" idx="22" hasCustomPrompt="1"/>
          </p:nvPr>
        </p:nvSpPr>
        <p:spPr>
          <a:xfrm>
            <a:off x="3709416" y="2535598"/>
            <a:ext cx="1828800" cy="1828800"/>
          </a:xfrm>
          <a:prstGeom prst="ellipse">
            <a:avLst/>
          </a:prstGeom>
          <a:solidFill>
            <a:schemeClr val="bg2">
              <a:lumMod val="20000"/>
              <a:lumOff val="80000"/>
            </a:schemeClr>
          </a:solidFill>
        </p:spPr>
        <p:txBody>
          <a:bodyPr anchor="ctr" anchorCtr="1">
            <a:normAutofit/>
          </a:bodyPr>
          <a:lstStyle>
            <a:lvl1pPr marL="0" indent="0" algn="ctr">
              <a:buNone/>
              <a:defRPr sz="1200" b="0" i="0">
                <a:solidFill>
                  <a:schemeClr val="tx1"/>
                </a:solidFill>
              </a:defRPr>
            </a:lvl1pPr>
          </a:lstStyle>
          <a:p>
            <a:r>
              <a:rPr lang="en-US"/>
              <a:t>CLICK ICON TO ADD PICTURE</a:t>
            </a:r>
          </a:p>
        </p:txBody>
      </p:sp>
      <p:sp>
        <p:nvSpPr>
          <p:cNvPr id="23" name="Picture Placeholder 2">
            <a:extLst>
              <a:ext uri="{FF2B5EF4-FFF2-40B4-BE49-F238E27FC236}">
                <a16:creationId xmlns:a16="http://schemas.microsoft.com/office/drawing/2014/main" id="{C836D84B-A4A1-564E-AB97-398F8CFA946E}"/>
              </a:ext>
            </a:extLst>
          </p:cNvPr>
          <p:cNvSpPr>
            <a:spLocks noGrp="1" noChangeAspect="1"/>
          </p:cNvSpPr>
          <p:nvPr>
            <p:ph type="pic" sz="quarter" idx="23" hasCustomPrompt="1"/>
          </p:nvPr>
        </p:nvSpPr>
        <p:spPr>
          <a:xfrm>
            <a:off x="6580632" y="2535598"/>
            <a:ext cx="1828800" cy="1828800"/>
          </a:xfrm>
          <a:prstGeom prst="ellipse">
            <a:avLst/>
          </a:prstGeom>
          <a:solidFill>
            <a:schemeClr val="bg2">
              <a:lumMod val="20000"/>
              <a:lumOff val="80000"/>
            </a:schemeClr>
          </a:solidFill>
        </p:spPr>
        <p:txBody>
          <a:bodyPr anchor="ctr" anchorCtr="1">
            <a:normAutofit/>
          </a:bodyPr>
          <a:lstStyle>
            <a:lvl1pPr marL="0" indent="0" algn="ctr">
              <a:buNone/>
              <a:defRPr sz="1200" b="0" i="0">
                <a:solidFill>
                  <a:schemeClr val="tx1"/>
                </a:solidFill>
              </a:defRPr>
            </a:lvl1pPr>
          </a:lstStyle>
          <a:p>
            <a:r>
              <a:rPr lang="en-US"/>
              <a:t>CLICK ICON TO ADD PICTURE</a:t>
            </a:r>
          </a:p>
        </p:txBody>
      </p:sp>
      <p:sp>
        <p:nvSpPr>
          <p:cNvPr id="24" name="Picture Placeholder 2">
            <a:extLst>
              <a:ext uri="{FF2B5EF4-FFF2-40B4-BE49-F238E27FC236}">
                <a16:creationId xmlns:a16="http://schemas.microsoft.com/office/drawing/2014/main" id="{EC56771A-4E6C-7440-8BF4-3591ACAFC7E4}"/>
              </a:ext>
            </a:extLst>
          </p:cNvPr>
          <p:cNvSpPr>
            <a:spLocks noGrp="1" noChangeAspect="1"/>
          </p:cNvSpPr>
          <p:nvPr>
            <p:ph type="pic" sz="quarter" idx="24" hasCustomPrompt="1"/>
          </p:nvPr>
        </p:nvSpPr>
        <p:spPr>
          <a:xfrm>
            <a:off x="9525000" y="2535598"/>
            <a:ext cx="1828800" cy="1828800"/>
          </a:xfrm>
          <a:prstGeom prst="ellipse">
            <a:avLst/>
          </a:prstGeom>
          <a:solidFill>
            <a:schemeClr val="bg2">
              <a:lumMod val="20000"/>
              <a:lumOff val="80000"/>
            </a:schemeClr>
          </a:solidFill>
        </p:spPr>
        <p:txBody>
          <a:bodyPr anchor="ctr" anchorCtr="1">
            <a:normAutofit/>
          </a:bodyPr>
          <a:lstStyle>
            <a:lvl1pPr marL="0" indent="0" algn="ctr">
              <a:buNone/>
              <a:defRPr sz="1200" b="0" i="0">
                <a:solidFill>
                  <a:schemeClr val="tx1"/>
                </a:solidFill>
              </a:defRPr>
            </a:lvl1pPr>
          </a:lstStyle>
          <a:p>
            <a:r>
              <a:rPr lang="en-US"/>
              <a:t>CLICK ICON TO ADD PICTURE</a:t>
            </a:r>
          </a:p>
        </p:txBody>
      </p:sp>
      <p:sp>
        <p:nvSpPr>
          <p:cNvPr id="31" name="Slide Number Placeholder 5">
            <a:extLst>
              <a:ext uri="{FF2B5EF4-FFF2-40B4-BE49-F238E27FC236}">
                <a16:creationId xmlns:a16="http://schemas.microsoft.com/office/drawing/2014/main" id="{296FBA24-5AB3-C24A-8135-77D4927651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a:p>
        </p:txBody>
      </p:sp>
      <p:sp>
        <p:nvSpPr>
          <p:cNvPr id="25" name="Round Same Side Corner Rectangle 24">
            <a:extLst>
              <a:ext uri="{FF2B5EF4-FFF2-40B4-BE49-F238E27FC236}">
                <a16:creationId xmlns:a16="http://schemas.microsoft.com/office/drawing/2014/main" id="{EF0FAFFE-E0A0-4A42-82F7-4D6E3279A104}"/>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Tree>
    <p:extLst>
      <p:ext uri="{BB962C8B-B14F-4D97-AF65-F5344CB8AC3E}">
        <p14:creationId xmlns:p14="http://schemas.microsoft.com/office/powerpoint/2010/main" val="13277852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7 Call Outs">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EA4B8E8-5EF2-714F-8C90-9CA41B424A28}"/>
              </a:ext>
            </a:extLst>
          </p:cNvPr>
          <p:cNvSpPr/>
          <p:nvPr userDrawn="1"/>
        </p:nvSpPr>
        <p:spPr>
          <a:xfrm>
            <a:off x="0" y="2423160"/>
            <a:ext cx="12192000" cy="4434840"/>
          </a:xfrm>
          <a:prstGeom prst="rect">
            <a:avLst/>
          </a:prstGeom>
          <a:solidFill>
            <a:schemeClr val="accent5">
              <a:lumMod val="20000"/>
              <a:lumOff val="8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838200" y="365126"/>
            <a:ext cx="10515600" cy="1305820"/>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429BF2DE-ACAD-4E48-B0D4-2E69A2432684}"/>
              </a:ext>
            </a:extLst>
          </p:cNvPr>
          <p:cNvSpPr>
            <a:spLocks noGrp="1" noChangeAspect="1"/>
          </p:cNvSpPr>
          <p:nvPr>
            <p:ph type="pic" sz="quarter" idx="10" hasCustomPrompt="1"/>
          </p:nvPr>
        </p:nvSpPr>
        <p:spPr>
          <a:xfrm>
            <a:off x="838199" y="1684101"/>
            <a:ext cx="1371600" cy="1371600"/>
          </a:xfrm>
          <a:prstGeom prst="ellipse">
            <a:avLst/>
          </a:prstGeom>
          <a:solidFill>
            <a:schemeClr val="bg2">
              <a:lumMod val="20000"/>
              <a:lumOff val="80000"/>
            </a:schemeClr>
          </a:solidFill>
        </p:spPr>
        <p:txBody>
          <a:bodyPr anchor="ctr" anchorCtr="1">
            <a:normAutofit/>
          </a:bodyPr>
          <a:lstStyle>
            <a:lvl1pPr marL="0" indent="0" algn="ctr">
              <a:buNone/>
              <a:defRPr sz="1200" b="0" i="0">
                <a:solidFill>
                  <a:schemeClr val="tx1"/>
                </a:solidFill>
              </a:defRPr>
            </a:lvl1pPr>
          </a:lstStyle>
          <a:p>
            <a:r>
              <a:rPr lang="en-US"/>
              <a:t>CLICK ICON TO ADD PICTURE</a:t>
            </a:r>
          </a:p>
        </p:txBody>
      </p:sp>
      <p:sp>
        <p:nvSpPr>
          <p:cNvPr id="7" name="Text Placeholder 6">
            <a:extLst>
              <a:ext uri="{FF2B5EF4-FFF2-40B4-BE49-F238E27FC236}">
                <a16:creationId xmlns:a16="http://schemas.microsoft.com/office/drawing/2014/main" id="{C1C7D97D-280B-A94F-B4E2-A09B803180C7}"/>
              </a:ext>
            </a:extLst>
          </p:cNvPr>
          <p:cNvSpPr>
            <a:spLocks noGrp="1"/>
          </p:cNvSpPr>
          <p:nvPr>
            <p:ph type="body" sz="quarter" idx="14" hasCustomPrompt="1"/>
          </p:nvPr>
        </p:nvSpPr>
        <p:spPr>
          <a:xfrm>
            <a:off x="838200" y="3132116"/>
            <a:ext cx="1371595" cy="253276"/>
          </a:xfrm>
        </p:spPr>
        <p:txBody>
          <a:bodyPr anchor="ctr" anchorCtr="0">
            <a:noAutofit/>
          </a:bodyPr>
          <a:lstStyle>
            <a:lvl1pPr marL="0" indent="0" algn="ctr">
              <a:buNone/>
              <a:defRPr sz="1400" b="0" i="0"/>
            </a:lvl1pPr>
          </a:lstStyle>
          <a:p>
            <a:pPr lvl="0"/>
            <a:r>
              <a:rPr lang="en-US"/>
              <a:t>NAME</a:t>
            </a:r>
          </a:p>
        </p:txBody>
      </p:sp>
      <p:sp>
        <p:nvSpPr>
          <p:cNvPr id="15" name="Text Placeholder 6">
            <a:extLst>
              <a:ext uri="{FF2B5EF4-FFF2-40B4-BE49-F238E27FC236}">
                <a16:creationId xmlns:a16="http://schemas.microsoft.com/office/drawing/2014/main" id="{2A06393D-996A-014E-B2CA-9A9338F33116}"/>
              </a:ext>
            </a:extLst>
          </p:cNvPr>
          <p:cNvSpPr>
            <a:spLocks noGrp="1"/>
          </p:cNvSpPr>
          <p:nvPr>
            <p:ph type="body" sz="quarter" idx="15" hasCustomPrompt="1"/>
          </p:nvPr>
        </p:nvSpPr>
        <p:spPr>
          <a:xfrm>
            <a:off x="838200" y="3493262"/>
            <a:ext cx="1371599" cy="652419"/>
          </a:xfrm>
        </p:spPr>
        <p:txBody>
          <a:bodyPr>
            <a:noAutofit/>
          </a:bodyPr>
          <a:lstStyle>
            <a:lvl1pPr marL="0" indent="0" algn="ctr">
              <a:buNone/>
              <a:defRPr sz="1400" b="0" i="0"/>
            </a:lvl1pPr>
          </a:lstStyle>
          <a:p>
            <a:pPr lvl="0"/>
            <a:r>
              <a:rPr lang="en-US"/>
              <a:t>Job Title</a:t>
            </a:r>
          </a:p>
        </p:txBody>
      </p:sp>
      <p:sp>
        <p:nvSpPr>
          <p:cNvPr id="16" name="Text Placeholder 6">
            <a:extLst>
              <a:ext uri="{FF2B5EF4-FFF2-40B4-BE49-F238E27FC236}">
                <a16:creationId xmlns:a16="http://schemas.microsoft.com/office/drawing/2014/main" id="{95460776-B9E1-524C-B515-6BA46C00D5C4}"/>
              </a:ext>
            </a:extLst>
          </p:cNvPr>
          <p:cNvSpPr>
            <a:spLocks noGrp="1"/>
          </p:cNvSpPr>
          <p:nvPr>
            <p:ph type="body" sz="quarter" idx="16" hasCustomPrompt="1"/>
          </p:nvPr>
        </p:nvSpPr>
        <p:spPr>
          <a:xfrm>
            <a:off x="3842003" y="3132116"/>
            <a:ext cx="1371595" cy="253276"/>
          </a:xfrm>
        </p:spPr>
        <p:txBody>
          <a:bodyPr anchor="ctr" anchorCtr="0">
            <a:noAutofit/>
          </a:bodyPr>
          <a:lstStyle>
            <a:lvl1pPr marL="0" indent="0" algn="ctr">
              <a:buNone/>
              <a:defRPr sz="1400" b="0" i="0"/>
            </a:lvl1pPr>
          </a:lstStyle>
          <a:p>
            <a:pPr lvl="0"/>
            <a:r>
              <a:rPr lang="en-US"/>
              <a:t>NAME</a:t>
            </a:r>
          </a:p>
        </p:txBody>
      </p:sp>
      <p:sp>
        <p:nvSpPr>
          <p:cNvPr id="17" name="Text Placeholder 6">
            <a:extLst>
              <a:ext uri="{FF2B5EF4-FFF2-40B4-BE49-F238E27FC236}">
                <a16:creationId xmlns:a16="http://schemas.microsoft.com/office/drawing/2014/main" id="{4A5E04AA-6B0C-A34A-99DE-D60A5BA75D1C}"/>
              </a:ext>
            </a:extLst>
          </p:cNvPr>
          <p:cNvSpPr>
            <a:spLocks noGrp="1"/>
          </p:cNvSpPr>
          <p:nvPr>
            <p:ph type="body" sz="quarter" idx="17" hasCustomPrompt="1"/>
          </p:nvPr>
        </p:nvSpPr>
        <p:spPr>
          <a:xfrm>
            <a:off x="3842003" y="3500947"/>
            <a:ext cx="1371599" cy="652419"/>
          </a:xfrm>
        </p:spPr>
        <p:txBody>
          <a:bodyPr>
            <a:noAutofit/>
          </a:bodyPr>
          <a:lstStyle>
            <a:lvl1pPr marL="0" indent="0" algn="ctr">
              <a:buNone/>
              <a:defRPr sz="1400" b="0" i="0"/>
            </a:lvl1pPr>
          </a:lstStyle>
          <a:p>
            <a:pPr lvl="0"/>
            <a:r>
              <a:rPr lang="en-US"/>
              <a:t>Job Title</a:t>
            </a:r>
          </a:p>
        </p:txBody>
      </p:sp>
      <p:sp>
        <p:nvSpPr>
          <p:cNvPr id="18" name="Text Placeholder 6">
            <a:extLst>
              <a:ext uri="{FF2B5EF4-FFF2-40B4-BE49-F238E27FC236}">
                <a16:creationId xmlns:a16="http://schemas.microsoft.com/office/drawing/2014/main" id="{AD273D4A-6AEF-9044-B6FF-61BCA62A14F7}"/>
              </a:ext>
            </a:extLst>
          </p:cNvPr>
          <p:cNvSpPr>
            <a:spLocks noGrp="1"/>
          </p:cNvSpPr>
          <p:nvPr>
            <p:ph type="body" sz="quarter" idx="18" hasCustomPrompt="1"/>
          </p:nvPr>
        </p:nvSpPr>
        <p:spPr>
          <a:xfrm>
            <a:off x="6974516" y="3132116"/>
            <a:ext cx="1371595" cy="253276"/>
          </a:xfrm>
        </p:spPr>
        <p:txBody>
          <a:bodyPr anchor="ctr" anchorCtr="0">
            <a:noAutofit/>
          </a:bodyPr>
          <a:lstStyle>
            <a:lvl1pPr marL="0" indent="0" algn="ctr">
              <a:buNone/>
              <a:defRPr sz="1400" b="0" i="0"/>
            </a:lvl1pPr>
          </a:lstStyle>
          <a:p>
            <a:pPr lvl="0"/>
            <a:r>
              <a:rPr lang="en-US"/>
              <a:t>NAME</a:t>
            </a:r>
          </a:p>
        </p:txBody>
      </p:sp>
      <p:sp>
        <p:nvSpPr>
          <p:cNvPr id="19" name="Text Placeholder 6">
            <a:extLst>
              <a:ext uri="{FF2B5EF4-FFF2-40B4-BE49-F238E27FC236}">
                <a16:creationId xmlns:a16="http://schemas.microsoft.com/office/drawing/2014/main" id="{3DF9D594-E94C-FC4D-813A-1975593C642F}"/>
              </a:ext>
            </a:extLst>
          </p:cNvPr>
          <p:cNvSpPr>
            <a:spLocks noGrp="1"/>
          </p:cNvSpPr>
          <p:nvPr>
            <p:ph type="body" sz="quarter" idx="19" hasCustomPrompt="1"/>
          </p:nvPr>
        </p:nvSpPr>
        <p:spPr>
          <a:xfrm>
            <a:off x="6974516" y="3500947"/>
            <a:ext cx="1371599" cy="652419"/>
          </a:xfrm>
        </p:spPr>
        <p:txBody>
          <a:bodyPr>
            <a:noAutofit/>
          </a:bodyPr>
          <a:lstStyle>
            <a:lvl1pPr marL="0" indent="0" algn="ctr">
              <a:buNone/>
              <a:defRPr sz="1400" b="0" i="0"/>
            </a:lvl1pPr>
          </a:lstStyle>
          <a:p>
            <a:pPr lvl="0"/>
            <a:r>
              <a:rPr lang="en-US"/>
              <a:t>Job Title</a:t>
            </a:r>
          </a:p>
        </p:txBody>
      </p:sp>
      <p:sp>
        <p:nvSpPr>
          <p:cNvPr id="20" name="Text Placeholder 6">
            <a:extLst>
              <a:ext uri="{FF2B5EF4-FFF2-40B4-BE49-F238E27FC236}">
                <a16:creationId xmlns:a16="http://schemas.microsoft.com/office/drawing/2014/main" id="{EBF9D94C-27BC-BC4B-8F68-1D50BCC7F3AE}"/>
              </a:ext>
            </a:extLst>
          </p:cNvPr>
          <p:cNvSpPr>
            <a:spLocks noGrp="1"/>
          </p:cNvSpPr>
          <p:nvPr>
            <p:ph type="body" sz="quarter" idx="20" hasCustomPrompt="1"/>
          </p:nvPr>
        </p:nvSpPr>
        <p:spPr>
          <a:xfrm>
            <a:off x="9982201" y="3132116"/>
            <a:ext cx="1371594" cy="253276"/>
          </a:xfrm>
        </p:spPr>
        <p:txBody>
          <a:bodyPr anchor="ctr" anchorCtr="0">
            <a:noAutofit/>
          </a:bodyPr>
          <a:lstStyle>
            <a:lvl1pPr marL="0" indent="0" algn="ctr">
              <a:buNone/>
              <a:defRPr sz="1400" b="0" i="0"/>
            </a:lvl1pPr>
          </a:lstStyle>
          <a:p>
            <a:pPr lvl="0"/>
            <a:r>
              <a:rPr lang="en-US"/>
              <a:t>NAME</a:t>
            </a:r>
          </a:p>
        </p:txBody>
      </p:sp>
      <p:sp>
        <p:nvSpPr>
          <p:cNvPr id="21" name="Text Placeholder 6">
            <a:extLst>
              <a:ext uri="{FF2B5EF4-FFF2-40B4-BE49-F238E27FC236}">
                <a16:creationId xmlns:a16="http://schemas.microsoft.com/office/drawing/2014/main" id="{E689175A-4776-4940-B5C9-6036AB5FD92D}"/>
              </a:ext>
            </a:extLst>
          </p:cNvPr>
          <p:cNvSpPr>
            <a:spLocks noGrp="1"/>
          </p:cNvSpPr>
          <p:nvPr>
            <p:ph type="body" sz="quarter" idx="21" hasCustomPrompt="1"/>
          </p:nvPr>
        </p:nvSpPr>
        <p:spPr>
          <a:xfrm>
            <a:off x="9982200" y="3500947"/>
            <a:ext cx="1371599" cy="652419"/>
          </a:xfrm>
        </p:spPr>
        <p:txBody>
          <a:bodyPr>
            <a:noAutofit/>
          </a:bodyPr>
          <a:lstStyle>
            <a:lvl1pPr marL="0" indent="0" algn="ctr">
              <a:buNone/>
              <a:defRPr sz="1400" b="0" i="0"/>
            </a:lvl1pPr>
          </a:lstStyle>
          <a:p>
            <a:pPr lvl="0"/>
            <a:r>
              <a:rPr lang="en-US"/>
              <a:t>Job Title</a:t>
            </a:r>
          </a:p>
        </p:txBody>
      </p:sp>
      <p:sp>
        <p:nvSpPr>
          <p:cNvPr id="22" name="Picture Placeholder 2">
            <a:extLst>
              <a:ext uri="{FF2B5EF4-FFF2-40B4-BE49-F238E27FC236}">
                <a16:creationId xmlns:a16="http://schemas.microsoft.com/office/drawing/2014/main" id="{A8E4CB93-1C16-D145-8200-509097DD80E2}"/>
              </a:ext>
            </a:extLst>
          </p:cNvPr>
          <p:cNvSpPr>
            <a:spLocks noGrp="1" noChangeAspect="1"/>
          </p:cNvSpPr>
          <p:nvPr>
            <p:ph type="pic" sz="quarter" idx="22" hasCustomPrompt="1"/>
          </p:nvPr>
        </p:nvSpPr>
        <p:spPr>
          <a:xfrm>
            <a:off x="3842003" y="1684101"/>
            <a:ext cx="1371600" cy="1371600"/>
          </a:xfrm>
          <a:prstGeom prst="ellipse">
            <a:avLst/>
          </a:prstGeom>
          <a:solidFill>
            <a:schemeClr val="bg2">
              <a:lumMod val="20000"/>
              <a:lumOff val="80000"/>
            </a:schemeClr>
          </a:solidFill>
        </p:spPr>
        <p:txBody>
          <a:bodyPr anchor="ctr" anchorCtr="1">
            <a:normAutofit/>
          </a:bodyPr>
          <a:lstStyle>
            <a:lvl1pPr marL="0" indent="0" algn="ctr">
              <a:buNone/>
              <a:defRPr sz="1200" b="0" i="0">
                <a:solidFill>
                  <a:schemeClr val="tx1"/>
                </a:solidFill>
              </a:defRPr>
            </a:lvl1pPr>
          </a:lstStyle>
          <a:p>
            <a:r>
              <a:rPr lang="en-US"/>
              <a:t>CLICK ICON TO ADD PICTURE</a:t>
            </a:r>
          </a:p>
        </p:txBody>
      </p:sp>
      <p:sp>
        <p:nvSpPr>
          <p:cNvPr id="23" name="Picture Placeholder 2">
            <a:extLst>
              <a:ext uri="{FF2B5EF4-FFF2-40B4-BE49-F238E27FC236}">
                <a16:creationId xmlns:a16="http://schemas.microsoft.com/office/drawing/2014/main" id="{C836D84B-A4A1-564E-AB97-398F8CFA946E}"/>
              </a:ext>
            </a:extLst>
          </p:cNvPr>
          <p:cNvSpPr>
            <a:spLocks noGrp="1" noChangeAspect="1"/>
          </p:cNvSpPr>
          <p:nvPr>
            <p:ph type="pic" sz="quarter" idx="23" hasCustomPrompt="1"/>
          </p:nvPr>
        </p:nvSpPr>
        <p:spPr>
          <a:xfrm>
            <a:off x="6974516" y="1684101"/>
            <a:ext cx="1371600" cy="1371600"/>
          </a:xfrm>
          <a:prstGeom prst="ellipse">
            <a:avLst/>
          </a:prstGeom>
          <a:solidFill>
            <a:schemeClr val="bg2">
              <a:lumMod val="20000"/>
              <a:lumOff val="80000"/>
            </a:schemeClr>
          </a:solidFill>
        </p:spPr>
        <p:txBody>
          <a:bodyPr anchor="ctr" anchorCtr="1">
            <a:normAutofit/>
          </a:bodyPr>
          <a:lstStyle>
            <a:lvl1pPr marL="0" indent="0" algn="ctr">
              <a:buNone/>
              <a:defRPr sz="1200" b="0" i="0">
                <a:solidFill>
                  <a:schemeClr val="tx1"/>
                </a:solidFill>
              </a:defRPr>
            </a:lvl1pPr>
          </a:lstStyle>
          <a:p>
            <a:r>
              <a:rPr lang="en-US"/>
              <a:t>CLICK ICON TO ADD PICTURE</a:t>
            </a:r>
          </a:p>
        </p:txBody>
      </p:sp>
      <p:sp>
        <p:nvSpPr>
          <p:cNvPr id="24" name="Picture Placeholder 2">
            <a:extLst>
              <a:ext uri="{FF2B5EF4-FFF2-40B4-BE49-F238E27FC236}">
                <a16:creationId xmlns:a16="http://schemas.microsoft.com/office/drawing/2014/main" id="{EC56771A-4E6C-7440-8BF4-3591ACAFC7E4}"/>
              </a:ext>
            </a:extLst>
          </p:cNvPr>
          <p:cNvSpPr>
            <a:spLocks noGrp="1" noChangeAspect="1"/>
          </p:cNvSpPr>
          <p:nvPr>
            <p:ph type="pic" sz="quarter" idx="24" hasCustomPrompt="1"/>
          </p:nvPr>
        </p:nvSpPr>
        <p:spPr>
          <a:xfrm>
            <a:off x="9982200" y="1619009"/>
            <a:ext cx="1371600" cy="1371600"/>
          </a:xfrm>
          <a:prstGeom prst="ellipse">
            <a:avLst/>
          </a:prstGeom>
          <a:solidFill>
            <a:schemeClr val="bg2">
              <a:lumMod val="20000"/>
              <a:lumOff val="80000"/>
            </a:schemeClr>
          </a:solidFill>
        </p:spPr>
        <p:txBody>
          <a:bodyPr anchor="ctr" anchorCtr="1">
            <a:normAutofit/>
          </a:bodyPr>
          <a:lstStyle>
            <a:lvl1pPr marL="0" indent="0" algn="ctr">
              <a:buNone/>
              <a:defRPr sz="1200" b="0" i="0">
                <a:solidFill>
                  <a:schemeClr val="tx1"/>
                </a:solidFill>
              </a:defRPr>
            </a:lvl1pPr>
          </a:lstStyle>
          <a:p>
            <a:r>
              <a:rPr lang="en-US"/>
              <a:t>CLICK ICON TO ADD PICTURE</a:t>
            </a:r>
          </a:p>
        </p:txBody>
      </p:sp>
      <p:sp>
        <p:nvSpPr>
          <p:cNvPr id="26" name="Picture Placeholder 2">
            <a:extLst>
              <a:ext uri="{FF2B5EF4-FFF2-40B4-BE49-F238E27FC236}">
                <a16:creationId xmlns:a16="http://schemas.microsoft.com/office/drawing/2014/main" id="{F9F38C69-388E-3A4C-AF6F-9964A3EAE528}"/>
              </a:ext>
            </a:extLst>
          </p:cNvPr>
          <p:cNvSpPr>
            <a:spLocks noGrp="1" noChangeAspect="1"/>
          </p:cNvSpPr>
          <p:nvPr>
            <p:ph type="pic" sz="quarter" idx="25" hasCustomPrompt="1"/>
          </p:nvPr>
        </p:nvSpPr>
        <p:spPr>
          <a:xfrm>
            <a:off x="2338161" y="3948094"/>
            <a:ext cx="1371600" cy="1371600"/>
          </a:xfrm>
          <a:prstGeom prst="ellipse">
            <a:avLst/>
          </a:prstGeom>
          <a:solidFill>
            <a:schemeClr val="bg2">
              <a:lumMod val="20000"/>
              <a:lumOff val="80000"/>
            </a:schemeClr>
          </a:solidFill>
        </p:spPr>
        <p:txBody>
          <a:bodyPr anchor="ctr" anchorCtr="1">
            <a:normAutofit/>
          </a:bodyPr>
          <a:lstStyle>
            <a:lvl1pPr marL="0" indent="0" algn="ctr">
              <a:buNone/>
              <a:defRPr sz="1200" b="0" i="0">
                <a:solidFill>
                  <a:schemeClr val="tx1"/>
                </a:solidFill>
              </a:defRPr>
            </a:lvl1pPr>
          </a:lstStyle>
          <a:p>
            <a:r>
              <a:rPr lang="en-US"/>
              <a:t>CLICK ICON TO ADD PICTURE</a:t>
            </a:r>
          </a:p>
        </p:txBody>
      </p:sp>
      <p:sp>
        <p:nvSpPr>
          <p:cNvPr id="27" name="Text Placeholder 6">
            <a:extLst>
              <a:ext uri="{FF2B5EF4-FFF2-40B4-BE49-F238E27FC236}">
                <a16:creationId xmlns:a16="http://schemas.microsoft.com/office/drawing/2014/main" id="{92F1A76A-A09C-9941-BCE7-54B1B56CB6D6}"/>
              </a:ext>
            </a:extLst>
          </p:cNvPr>
          <p:cNvSpPr>
            <a:spLocks noGrp="1"/>
          </p:cNvSpPr>
          <p:nvPr>
            <p:ph type="body" sz="quarter" idx="26" hasCustomPrompt="1"/>
          </p:nvPr>
        </p:nvSpPr>
        <p:spPr>
          <a:xfrm>
            <a:off x="2338162" y="5444882"/>
            <a:ext cx="1371595" cy="253276"/>
          </a:xfrm>
        </p:spPr>
        <p:txBody>
          <a:bodyPr anchor="ctr" anchorCtr="0">
            <a:noAutofit/>
          </a:bodyPr>
          <a:lstStyle>
            <a:lvl1pPr marL="0" indent="0" algn="ctr">
              <a:buNone/>
              <a:defRPr sz="1400" b="0" i="0"/>
            </a:lvl1pPr>
          </a:lstStyle>
          <a:p>
            <a:pPr lvl="0"/>
            <a:r>
              <a:rPr lang="en-US"/>
              <a:t>NAME</a:t>
            </a:r>
          </a:p>
        </p:txBody>
      </p:sp>
      <p:sp>
        <p:nvSpPr>
          <p:cNvPr id="28" name="Text Placeholder 6">
            <a:extLst>
              <a:ext uri="{FF2B5EF4-FFF2-40B4-BE49-F238E27FC236}">
                <a16:creationId xmlns:a16="http://schemas.microsoft.com/office/drawing/2014/main" id="{DFD2EEFD-6757-784D-8A84-D0A357ADD7BF}"/>
              </a:ext>
            </a:extLst>
          </p:cNvPr>
          <p:cNvSpPr>
            <a:spLocks noGrp="1"/>
          </p:cNvSpPr>
          <p:nvPr>
            <p:ph type="body" sz="quarter" idx="27" hasCustomPrompt="1"/>
          </p:nvPr>
        </p:nvSpPr>
        <p:spPr>
          <a:xfrm>
            <a:off x="2338162" y="5806028"/>
            <a:ext cx="1371599" cy="652419"/>
          </a:xfrm>
        </p:spPr>
        <p:txBody>
          <a:bodyPr>
            <a:noAutofit/>
          </a:bodyPr>
          <a:lstStyle>
            <a:lvl1pPr marL="0" indent="0" algn="ctr">
              <a:buNone/>
              <a:defRPr sz="1400" b="0" i="0"/>
            </a:lvl1pPr>
          </a:lstStyle>
          <a:p>
            <a:pPr lvl="0"/>
            <a:r>
              <a:rPr lang="en-US"/>
              <a:t>Job Title</a:t>
            </a:r>
          </a:p>
        </p:txBody>
      </p:sp>
      <p:sp>
        <p:nvSpPr>
          <p:cNvPr id="29" name="Text Placeholder 6">
            <a:extLst>
              <a:ext uri="{FF2B5EF4-FFF2-40B4-BE49-F238E27FC236}">
                <a16:creationId xmlns:a16="http://schemas.microsoft.com/office/drawing/2014/main" id="{93A43737-FFE2-2649-A32D-0B9CBC175D2B}"/>
              </a:ext>
            </a:extLst>
          </p:cNvPr>
          <p:cNvSpPr>
            <a:spLocks noGrp="1"/>
          </p:cNvSpPr>
          <p:nvPr>
            <p:ph type="body" sz="quarter" idx="28" hasCustomPrompt="1"/>
          </p:nvPr>
        </p:nvSpPr>
        <p:spPr>
          <a:xfrm>
            <a:off x="5408259" y="5444882"/>
            <a:ext cx="1371595" cy="253276"/>
          </a:xfrm>
        </p:spPr>
        <p:txBody>
          <a:bodyPr anchor="ctr" anchorCtr="0">
            <a:noAutofit/>
          </a:bodyPr>
          <a:lstStyle>
            <a:lvl1pPr marL="0" indent="0" algn="ctr">
              <a:buNone/>
              <a:defRPr sz="1400" b="0" i="0"/>
            </a:lvl1pPr>
          </a:lstStyle>
          <a:p>
            <a:pPr lvl="0"/>
            <a:r>
              <a:rPr lang="en-US"/>
              <a:t>NAME</a:t>
            </a:r>
          </a:p>
        </p:txBody>
      </p:sp>
      <p:sp>
        <p:nvSpPr>
          <p:cNvPr id="30" name="Text Placeholder 6">
            <a:extLst>
              <a:ext uri="{FF2B5EF4-FFF2-40B4-BE49-F238E27FC236}">
                <a16:creationId xmlns:a16="http://schemas.microsoft.com/office/drawing/2014/main" id="{4A53CDF1-89A9-2542-AE2F-606C4D18D6BE}"/>
              </a:ext>
            </a:extLst>
          </p:cNvPr>
          <p:cNvSpPr>
            <a:spLocks noGrp="1"/>
          </p:cNvSpPr>
          <p:nvPr>
            <p:ph type="body" sz="quarter" idx="29" hasCustomPrompt="1"/>
          </p:nvPr>
        </p:nvSpPr>
        <p:spPr>
          <a:xfrm>
            <a:off x="5408259" y="5813713"/>
            <a:ext cx="1371599" cy="652419"/>
          </a:xfrm>
        </p:spPr>
        <p:txBody>
          <a:bodyPr>
            <a:noAutofit/>
          </a:bodyPr>
          <a:lstStyle>
            <a:lvl1pPr marL="0" indent="0" algn="ctr">
              <a:buNone/>
              <a:defRPr sz="1400" b="0" i="0"/>
            </a:lvl1pPr>
          </a:lstStyle>
          <a:p>
            <a:pPr lvl="0"/>
            <a:r>
              <a:rPr lang="en-US"/>
              <a:t>Job Title</a:t>
            </a:r>
          </a:p>
        </p:txBody>
      </p:sp>
      <p:sp>
        <p:nvSpPr>
          <p:cNvPr id="31" name="Text Placeholder 6">
            <a:extLst>
              <a:ext uri="{FF2B5EF4-FFF2-40B4-BE49-F238E27FC236}">
                <a16:creationId xmlns:a16="http://schemas.microsoft.com/office/drawing/2014/main" id="{0DB649AB-7F2B-E146-A986-7467C34FAB41}"/>
              </a:ext>
            </a:extLst>
          </p:cNvPr>
          <p:cNvSpPr>
            <a:spLocks noGrp="1"/>
          </p:cNvSpPr>
          <p:nvPr>
            <p:ph type="body" sz="quarter" idx="30" hasCustomPrompt="1"/>
          </p:nvPr>
        </p:nvSpPr>
        <p:spPr>
          <a:xfrm>
            <a:off x="8482238" y="5444882"/>
            <a:ext cx="1371595" cy="253276"/>
          </a:xfrm>
        </p:spPr>
        <p:txBody>
          <a:bodyPr anchor="ctr" anchorCtr="0">
            <a:noAutofit/>
          </a:bodyPr>
          <a:lstStyle>
            <a:lvl1pPr marL="0" indent="0" algn="ctr">
              <a:buNone/>
              <a:defRPr sz="1400" b="0" i="0"/>
            </a:lvl1pPr>
          </a:lstStyle>
          <a:p>
            <a:pPr lvl="0"/>
            <a:r>
              <a:rPr lang="en-US"/>
              <a:t>NAME</a:t>
            </a:r>
          </a:p>
        </p:txBody>
      </p:sp>
      <p:sp>
        <p:nvSpPr>
          <p:cNvPr id="32" name="Text Placeholder 6">
            <a:extLst>
              <a:ext uri="{FF2B5EF4-FFF2-40B4-BE49-F238E27FC236}">
                <a16:creationId xmlns:a16="http://schemas.microsoft.com/office/drawing/2014/main" id="{B00885B6-64AF-0E4F-A1E0-21877D1A8327}"/>
              </a:ext>
            </a:extLst>
          </p:cNvPr>
          <p:cNvSpPr>
            <a:spLocks noGrp="1"/>
          </p:cNvSpPr>
          <p:nvPr>
            <p:ph type="body" sz="quarter" idx="31" hasCustomPrompt="1"/>
          </p:nvPr>
        </p:nvSpPr>
        <p:spPr>
          <a:xfrm>
            <a:off x="8482238" y="5813713"/>
            <a:ext cx="1371599" cy="652419"/>
          </a:xfrm>
        </p:spPr>
        <p:txBody>
          <a:bodyPr>
            <a:noAutofit/>
          </a:bodyPr>
          <a:lstStyle>
            <a:lvl1pPr marL="0" indent="0" algn="ctr">
              <a:buNone/>
              <a:defRPr sz="1400" b="0" i="0"/>
            </a:lvl1pPr>
          </a:lstStyle>
          <a:p>
            <a:pPr lvl="0"/>
            <a:r>
              <a:rPr lang="en-US"/>
              <a:t>Job Title</a:t>
            </a:r>
          </a:p>
        </p:txBody>
      </p:sp>
      <p:sp>
        <p:nvSpPr>
          <p:cNvPr id="33" name="Picture Placeholder 2">
            <a:extLst>
              <a:ext uri="{FF2B5EF4-FFF2-40B4-BE49-F238E27FC236}">
                <a16:creationId xmlns:a16="http://schemas.microsoft.com/office/drawing/2014/main" id="{1083DE71-2FB8-C643-91D2-3675AB30C3E8}"/>
              </a:ext>
            </a:extLst>
          </p:cNvPr>
          <p:cNvSpPr>
            <a:spLocks noGrp="1" noChangeAspect="1"/>
          </p:cNvSpPr>
          <p:nvPr>
            <p:ph type="pic" sz="quarter" idx="32" hasCustomPrompt="1"/>
          </p:nvPr>
        </p:nvSpPr>
        <p:spPr>
          <a:xfrm>
            <a:off x="5408259" y="3948094"/>
            <a:ext cx="1371600" cy="1371600"/>
          </a:xfrm>
          <a:prstGeom prst="ellipse">
            <a:avLst/>
          </a:prstGeom>
          <a:solidFill>
            <a:schemeClr val="bg2">
              <a:lumMod val="20000"/>
              <a:lumOff val="80000"/>
            </a:schemeClr>
          </a:solidFill>
        </p:spPr>
        <p:txBody>
          <a:bodyPr anchor="ctr" anchorCtr="1">
            <a:normAutofit/>
          </a:bodyPr>
          <a:lstStyle>
            <a:lvl1pPr marL="0" indent="0" algn="ctr">
              <a:buNone/>
              <a:defRPr sz="1200" b="0" i="0">
                <a:solidFill>
                  <a:schemeClr val="tx1"/>
                </a:solidFill>
              </a:defRPr>
            </a:lvl1pPr>
          </a:lstStyle>
          <a:p>
            <a:r>
              <a:rPr lang="en-US"/>
              <a:t>CLICK ICON TO ADD PICTURE</a:t>
            </a:r>
          </a:p>
        </p:txBody>
      </p:sp>
      <p:sp>
        <p:nvSpPr>
          <p:cNvPr id="34" name="Picture Placeholder 2">
            <a:extLst>
              <a:ext uri="{FF2B5EF4-FFF2-40B4-BE49-F238E27FC236}">
                <a16:creationId xmlns:a16="http://schemas.microsoft.com/office/drawing/2014/main" id="{15C59494-BAD9-2E41-A684-92314B6B05DF}"/>
              </a:ext>
            </a:extLst>
          </p:cNvPr>
          <p:cNvSpPr>
            <a:spLocks noGrp="1" noChangeAspect="1"/>
          </p:cNvSpPr>
          <p:nvPr>
            <p:ph type="pic" sz="quarter" idx="33" hasCustomPrompt="1"/>
          </p:nvPr>
        </p:nvSpPr>
        <p:spPr>
          <a:xfrm>
            <a:off x="8482238" y="3948094"/>
            <a:ext cx="1371600" cy="1371600"/>
          </a:xfrm>
          <a:prstGeom prst="ellipse">
            <a:avLst/>
          </a:prstGeom>
          <a:solidFill>
            <a:schemeClr val="bg2">
              <a:lumMod val="20000"/>
              <a:lumOff val="80000"/>
            </a:schemeClr>
          </a:solidFill>
        </p:spPr>
        <p:txBody>
          <a:bodyPr anchor="ctr" anchorCtr="1">
            <a:normAutofit/>
          </a:bodyPr>
          <a:lstStyle>
            <a:lvl1pPr marL="0" indent="0" algn="ctr">
              <a:buNone/>
              <a:defRPr sz="1200" b="0" i="0">
                <a:solidFill>
                  <a:schemeClr val="tx1"/>
                </a:solidFill>
              </a:defRPr>
            </a:lvl1pPr>
          </a:lstStyle>
          <a:p>
            <a:r>
              <a:rPr lang="en-US"/>
              <a:t>CLICK ICON TO ADD PICTURE</a:t>
            </a:r>
          </a:p>
        </p:txBody>
      </p:sp>
      <p:sp>
        <p:nvSpPr>
          <p:cNvPr id="36" name="Slide Number Placeholder 5">
            <a:extLst>
              <a:ext uri="{FF2B5EF4-FFF2-40B4-BE49-F238E27FC236}">
                <a16:creationId xmlns:a16="http://schemas.microsoft.com/office/drawing/2014/main" id="{5D8D4CD5-83D4-E243-ADA2-081509D8D4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a:p>
        </p:txBody>
      </p:sp>
      <p:sp>
        <p:nvSpPr>
          <p:cNvPr id="37" name="Round Same Side Corner Rectangle 36">
            <a:extLst>
              <a:ext uri="{FF2B5EF4-FFF2-40B4-BE49-F238E27FC236}">
                <a16:creationId xmlns:a16="http://schemas.microsoft.com/office/drawing/2014/main" id="{FD42BDC7-2B08-EF43-A9FC-ADF6581374FD}"/>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Tree>
    <p:extLst>
      <p:ext uri="{BB962C8B-B14F-4D97-AF65-F5344CB8AC3E}">
        <p14:creationId xmlns:p14="http://schemas.microsoft.com/office/powerpoint/2010/main" val="35287330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Content, and 3 Accent Photos">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F699900A-0EE2-7249-A19B-A55D4E75620D}"/>
              </a:ext>
            </a:extLst>
          </p:cNvPr>
          <p:cNvSpPr/>
          <p:nvPr userDrawn="1"/>
        </p:nvSpPr>
        <p:spPr>
          <a:xfrm>
            <a:off x="0" y="1"/>
            <a:ext cx="12192000" cy="2502968"/>
          </a:xfrm>
          <a:prstGeom prst="rect">
            <a:avLst/>
          </a:prstGeom>
          <a:solidFill>
            <a:srgbClr val="D5FDFD">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37" name="Rounded Rectangle 36">
            <a:extLst>
              <a:ext uri="{FF2B5EF4-FFF2-40B4-BE49-F238E27FC236}">
                <a16:creationId xmlns:a16="http://schemas.microsoft.com/office/drawing/2014/main" id="{33063164-34EE-ED4D-AED6-0BA9CB368BAF}"/>
              </a:ext>
            </a:extLst>
          </p:cNvPr>
          <p:cNvSpPr/>
          <p:nvPr userDrawn="1"/>
        </p:nvSpPr>
        <p:spPr>
          <a:xfrm>
            <a:off x="838200" y="638631"/>
            <a:ext cx="719153" cy="71856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38" name="Rounded Rectangle 37">
            <a:extLst>
              <a:ext uri="{FF2B5EF4-FFF2-40B4-BE49-F238E27FC236}">
                <a16:creationId xmlns:a16="http://schemas.microsoft.com/office/drawing/2014/main" id="{F3123159-F246-1D42-A071-6EE179A5C7F7}"/>
              </a:ext>
            </a:extLst>
          </p:cNvPr>
          <p:cNvSpPr/>
          <p:nvPr userDrawn="1"/>
        </p:nvSpPr>
        <p:spPr>
          <a:xfrm>
            <a:off x="4524770" y="638631"/>
            <a:ext cx="719153" cy="71856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39" name="Rounded Rectangle 38">
            <a:extLst>
              <a:ext uri="{FF2B5EF4-FFF2-40B4-BE49-F238E27FC236}">
                <a16:creationId xmlns:a16="http://schemas.microsoft.com/office/drawing/2014/main" id="{65E282FA-0502-5743-89DD-3F29DF5B8938}"/>
              </a:ext>
            </a:extLst>
          </p:cNvPr>
          <p:cNvSpPr/>
          <p:nvPr userDrawn="1"/>
        </p:nvSpPr>
        <p:spPr>
          <a:xfrm>
            <a:off x="8211340" y="638631"/>
            <a:ext cx="719153" cy="71856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4" name="Picture Placeholder 3">
            <a:extLst>
              <a:ext uri="{FF2B5EF4-FFF2-40B4-BE49-F238E27FC236}">
                <a16:creationId xmlns:a16="http://schemas.microsoft.com/office/drawing/2014/main" id="{66D4F2D1-1736-FE43-96D5-725CE7F25D1B}"/>
              </a:ext>
            </a:extLst>
          </p:cNvPr>
          <p:cNvSpPr>
            <a:spLocks noGrp="1" noChangeAspect="1"/>
          </p:cNvSpPr>
          <p:nvPr>
            <p:ph type="pic" sz="quarter" idx="10" hasCustomPrompt="1"/>
          </p:nvPr>
        </p:nvSpPr>
        <p:spPr>
          <a:xfrm>
            <a:off x="1088448" y="981075"/>
            <a:ext cx="2743199" cy="2743200"/>
          </a:xfrm>
          <a:solidFill>
            <a:schemeClr val="bg2">
              <a:lumMod val="20000"/>
              <a:lumOff val="80000"/>
            </a:schemeClr>
          </a:solid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i="0">
                <a:solidFill>
                  <a:schemeClr val="tx1"/>
                </a:solidFill>
              </a:defRPr>
            </a:lvl1pPr>
          </a:lstStyle>
          <a:p>
            <a:r>
              <a:rPr lang="en-US"/>
              <a:t>CLICK ICON TO ADD PICTURE</a:t>
            </a:r>
          </a:p>
        </p:txBody>
      </p:sp>
      <p:sp>
        <p:nvSpPr>
          <p:cNvPr id="43" name="Picture Placeholder 3">
            <a:extLst>
              <a:ext uri="{FF2B5EF4-FFF2-40B4-BE49-F238E27FC236}">
                <a16:creationId xmlns:a16="http://schemas.microsoft.com/office/drawing/2014/main" id="{86FADA8A-A4F7-3646-9CE9-B9826765E27B}"/>
              </a:ext>
            </a:extLst>
          </p:cNvPr>
          <p:cNvSpPr>
            <a:spLocks noGrp="1" noChangeAspect="1"/>
          </p:cNvSpPr>
          <p:nvPr>
            <p:ph type="pic" sz="quarter" idx="11" hasCustomPrompt="1"/>
          </p:nvPr>
        </p:nvSpPr>
        <p:spPr>
          <a:xfrm>
            <a:off x="4724400" y="981075"/>
            <a:ext cx="2743199" cy="2743200"/>
          </a:xfrm>
          <a:solidFill>
            <a:schemeClr val="bg2">
              <a:lumMod val="20000"/>
              <a:lumOff val="80000"/>
            </a:schemeClr>
          </a:solidFill>
        </p:spPr>
        <p:txBody>
          <a:bodyPr anchor="ctr" anchorCtr="1">
            <a:normAutofit/>
          </a:bodyPr>
          <a:lstStyle>
            <a:lvl1pPr marL="0" indent="0" algn="ctr">
              <a:buNone/>
              <a:defRPr sz="1600" b="0" i="0">
                <a:solidFill>
                  <a:schemeClr val="tx1"/>
                </a:solidFill>
              </a:defRPr>
            </a:lvl1pPr>
          </a:lstStyle>
          <a:p>
            <a:r>
              <a:rPr lang="en-US"/>
              <a:t>CLICK ICON TO ADD PICTURE</a:t>
            </a:r>
          </a:p>
        </p:txBody>
      </p:sp>
      <p:sp>
        <p:nvSpPr>
          <p:cNvPr id="44" name="Picture Placeholder 3">
            <a:extLst>
              <a:ext uri="{FF2B5EF4-FFF2-40B4-BE49-F238E27FC236}">
                <a16:creationId xmlns:a16="http://schemas.microsoft.com/office/drawing/2014/main" id="{BAC732DC-A73E-B248-94E1-4888FF909B46}"/>
              </a:ext>
            </a:extLst>
          </p:cNvPr>
          <p:cNvSpPr>
            <a:spLocks noGrp="1" noChangeAspect="1"/>
          </p:cNvSpPr>
          <p:nvPr>
            <p:ph type="pic" sz="quarter" idx="12" hasCustomPrompt="1"/>
          </p:nvPr>
        </p:nvSpPr>
        <p:spPr>
          <a:xfrm>
            <a:off x="8478838" y="981075"/>
            <a:ext cx="2743199" cy="2743200"/>
          </a:xfrm>
          <a:solidFill>
            <a:schemeClr val="bg2">
              <a:lumMod val="20000"/>
              <a:lumOff val="80000"/>
            </a:schemeClr>
          </a:solidFill>
        </p:spPr>
        <p:txBody>
          <a:bodyPr anchor="ctr" anchorCtr="1">
            <a:normAutofit/>
          </a:bodyPr>
          <a:lstStyle>
            <a:lvl1pPr marL="0" indent="0" algn="ctr">
              <a:buNone/>
              <a:defRPr sz="1600" b="0" i="0">
                <a:solidFill>
                  <a:schemeClr val="tx1"/>
                </a:solidFill>
              </a:defRPr>
            </a:lvl1pPr>
          </a:lstStyle>
          <a:p>
            <a:r>
              <a:rPr lang="en-US"/>
              <a:t>CLICK ICON TO ADD PICTURE</a:t>
            </a:r>
          </a:p>
        </p:txBody>
      </p:sp>
      <p:sp>
        <p:nvSpPr>
          <p:cNvPr id="6" name="Text Placeholder 5">
            <a:extLst>
              <a:ext uri="{FF2B5EF4-FFF2-40B4-BE49-F238E27FC236}">
                <a16:creationId xmlns:a16="http://schemas.microsoft.com/office/drawing/2014/main" id="{4346C8F6-C530-C64C-A9DD-C2FADAEDBAD4}"/>
              </a:ext>
            </a:extLst>
          </p:cNvPr>
          <p:cNvSpPr>
            <a:spLocks noGrp="1"/>
          </p:cNvSpPr>
          <p:nvPr>
            <p:ph type="body" sz="quarter" idx="13"/>
          </p:nvPr>
        </p:nvSpPr>
        <p:spPr>
          <a:xfrm>
            <a:off x="1089025" y="4271963"/>
            <a:ext cx="4829175" cy="2220912"/>
          </a:xfrm>
        </p:spPr>
        <p:txBody>
          <a:bodyPr>
            <a:normAutofit/>
          </a:bodyPr>
          <a:lstStyle>
            <a:lvl1pPr marL="0" indent="0">
              <a:buNone/>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pPr lvl="0"/>
            <a:r>
              <a:rPr lang="en-US"/>
              <a:t>Click to edit Master text styles</a:t>
            </a:r>
          </a:p>
        </p:txBody>
      </p:sp>
      <p:sp>
        <p:nvSpPr>
          <p:cNvPr id="45" name="Text Placeholder 5">
            <a:extLst>
              <a:ext uri="{FF2B5EF4-FFF2-40B4-BE49-F238E27FC236}">
                <a16:creationId xmlns:a16="http://schemas.microsoft.com/office/drawing/2014/main" id="{430F33AD-9266-8547-A119-43D19D682A23}"/>
              </a:ext>
            </a:extLst>
          </p:cNvPr>
          <p:cNvSpPr>
            <a:spLocks noGrp="1"/>
          </p:cNvSpPr>
          <p:nvPr>
            <p:ph type="body" sz="quarter" idx="14" hasCustomPrompt="1"/>
          </p:nvPr>
        </p:nvSpPr>
        <p:spPr>
          <a:xfrm>
            <a:off x="6273803" y="4271963"/>
            <a:ext cx="4947918" cy="2220912"/>
          </a:xfrm>
        </p:spPr>
        <p:txBody>
          <a:bodyPr>
            <a:normAutofit/>
          </a:bodyPr>
          <a:lstStyle>
            <a:lvl1pPr marL="0" indent="0">
              <a:buNone/>
              <a:defRPr sz="2200" b="0" i="0"/>
            </a:lvl1pPr>
          </a:lstStyle>
          <a:p>
            <a:pPr lvl="0"/>
            <a:r>
              <a:rPr lang="en-US"/>
              <a:t>22 to edit Master text style</a:t>
            </a:r>
          </a:p>
        </p:txBody>
      </p:sp>
      <p:sp>
        <p:nvSpPr>
          <p:cNvPr id="12" name="Round Same Side Corner Rectangle 11">
            <a:extLst>
              <a:ext uri="{FF2B5EF4-FFF2-40B4-BE49-F238E27FC236}">
                <a16:creationId xmlns:a16="http://schemas.microsoft.com/office/drawing/2014/main" id="{369EDB9C-CA72-174B-BACF-D6F206236572}"/>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Tree>
    <p:extLst>
      <p:ext uri="{BB962C8B-B14F-4D97-AF65-F5344CB8AC3E}">
        <p14:creationId xmlns:p14="http://schemas.microsoft.com/office/powerpoint/2010/main" val="21718865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Key Message with Descriptor Photo">
    <p:bg>
      <p:bgPr>
        <a:gradFill>
          <a:gsLst>
            <a:gs pos="100000">
              <a:schemeClr val="accent5"/>
            </a:gs>
            <a:gs pos="0">
              <a:schemeClr val="accent5">
                <a:lumMod val="50000"/>
              </a:schemeClr>
            </a:gs>
          </a:gsLst>
          <a:lin ang="0" scaled="0"/>
        </a:gradFill>
        <a:effectLst/>
      </p:bgPr>
    </p:bg>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E8DA03F0-396A-EC43-9411-EBE37AFE2C9F}"/>
              </a:ext>
            </a:extLst>
          </p:cNvPr>
          <p:cNvSpPr>
            <a:spLocks noGrp="1"/>
          </p:cNvSpPr>
          <p:nvPr>
            <p:ph type="pic" sz="quarter" idx="16" hasCustomPrompt="1"/>
          </p:nvPr>
        </p:nvSpPr>
        <p:spPr>
          <a:xfrm>
            <a:off x="0" y="0"/>
            <a:ext cx="5483752" cy="6858000"/>
          </a:xfrm>
          <a:solidFill>
            <a:schemeClr val="bg2">
              <a:lumMod val="20000"/>
              <a:lumOff val="80000"/>
            </a:schemeClr>
          </a:solidFill>
        </p:spPr>
        <p:txBody>
          <a:bodyPr anchor="ctr">
            <a:normAutofit/>
          </a:bodyPr>
          <a:lstStyle>
            <a:lvl1pPr algn="ctr">
              <a:defRPr sz="1400" b="0" i="0">
                <a:latin typeface="Calibri" panose="020F0502020204030204" pitchFamily="34" charset="0"/>
              </a:defRPr>
            </a:lvl1pPr>
          </a:lstStyle>
          <a:p>
            <a:r>
              <a:rPr lang="en-US"/>
              <a:t>INSERT PHOTO HERE</a:t>
            </a:r>
          </a:p>
        </p:txBody>
      </p:sp>
      <p:sp>
        <p:nvSpPr>
          <p:cNvPr id="14" name="Rounded Rectangle 13">
            <a:extLst>
              <a:ext uri="{FF2B5EF4-FFF2-40B4-BE49-F238E27FC236}">
                <a16:creationId xmlns:a16="http://schemas.microsoft.com/office/drawing/2014/main" id="{D6176AAF-352E-5744-B304-285B50DD18D0}"/>
              </a:ext>
            </a:extLst>
          </p:cNvPr>
          <p:cNvSpPr/>
          <p:nvPr userDrawn="1"/>
        </p:nvSpPr>
        <p:spPr>
          <a:xfrm>
            <a:off x="610300" y="2011246"/>
            <a:ext cx="10965050" cy="2835508"/>
          </a:xfrm>
          <a:prstGeom prst="roundRect">
            <a:avLst>
              <a:gd name="adj" fmla="val 6109"/>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15" name="Rounded Rectangle 14">
            <a:extLst>
              <a:ext uri="{FF2B5EF4-FFF2-40B4-BE49-F238E27FC236}">
                <a16:creationId xmlns:a16="http://schemas.microsoft.com/office/drawing/2014/main" id="{AB5D734B-CA7B-A944-96E1-F1B39A52FEF4}"/>
              </a:ext>
            </a:extLst>
          </p:cNvPr>
          <p:cNvSpPr/>
          <p:nvPr userDrawn="1"/>
        </p:nvSpPr>
        <p:spPr>
          <a:xfrm>
            <a:off x="246456" y="231980"/>
            <a:ext cx="744726" cy="74411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5" name="Text Placeholder 4">
            <a:extLst>
              <a:ext uri="{FF2B5EF4-FFF2-40B4-BE49-F238E27FC236}">
                <a16:creationId xmlns:a16="http://schemas.microsoft.com/office/drawing/2014/main" id="{9AE03339-EDFB-C24E-AF58-ABBC1720AC17}"/>
              </a:ext>
            </a:extLst>
          </p:cNvPr>
          <p:cNvSpPr>
            <a:spLocks noGrp="1"/>
          </p:cNvSpPr>
          <p:nvPr>
            <p:ph type="body" sz="quarter" idx="17" hasCustomPrompt="1"/>
          </p:nvPr>
        </p:nvSpPr>
        <p:spPr>
          <a:xfrm>
            <a:off x="841553" y="2232025"/>
            <a:ext cx="5526088" cy="2393950"/>
          </a:xfrm>
          <a:prstGeom prst="roundRect">
            <a:avLst>
              <a:gd name="adj" fmla="val 9028"/>
            </a:avLst>
          </a:prstGeom>
          <a:solidFill>
            <a:schemeClr val="accent5">
              <a:lumMod val="20000"/>
              <a:lumOff val="80000"/>
            </a:schemeClr>
          </a:solidFill>
        </p:spPr>
        <p:txBody>
          <a:bodyPr lIns="228600" anchor="ctr" anchorCtr="0">
            <a:normAutofit/>
          </a:bodyPr>
          <a:lstStyle>
            <a:lvl1pPr marL="0" indent="0">
              <a:buNone/>
              <a:defRPr sz="3200" b="0" i="0">
                <a:latin typeface="Arial Narrow" panose="020B0604020202020204" pitchFamily="34" charset="0"/>
                <a:ea typeface="Roboto Condensed" panose="02000000000000000000" pitchFamily="2" charset="0"/>
                <a:cs typeface="Arial Narrow" panose="020B0604020202020204" pitchFamily="34" charset="0"/>
              </a:defRPr>
            </a:lvl1pPr>
          </a:lstStyle>
          <a:p>
            <a:pPr lvl="0"/>
            <a:r>
              <a:rPr lang="en-US"/>
              <a:t>Key Message Text</a:t>
            </a:r>
          </a:p>
        </p:txBody>
      </p:sp>
      <p:sp>
        <p:nvSpPr>
          <p:cNvPr id="8" name="Text Placeholder 7">
            <a:extLst>
              <a:ext uri="{FF2B5EF4-FFF2-40B4-BE49-F238E27FC236}">
                <a16:creationId xmlns:a16="http://schemas.microsoft.com/office/drawing/2014/main" id="{443AEA1A-E929-7040-BFF0-0298469CEE91}"/>
              </a:ext>
            </a:extLst>
          </p:cNvPr>
          <p:cNvSpPr>
            <a:spLocks noGrp="1"/>
          </p:cNvSpPr>
          <p:nvPr>
            <p:ph type="body" sz="quarter" idx="18" hasCustomPrompt="1"/>
          </p:nvPr>
        </p:nvSpPr>
        <p:spPr>
          <a:xfrm>
            <a:off x="6865938" y="2293938"/>
            <a:ext cx="4356100" cy="2362200"/>
          </a:xfrm>
        </p:spPr>
        <p:txBody>
          <a:bodyPr anchor="ctr" anchorCtr="0">
            <a:normAutofit/>
          </a:bodyPr>
          <a:lstStyle>
            <a:lvl1pPr marL="0" indent="0">
              <a:buNone/>
              <a:defRPr sz="1800" b="0" i="0">
                <a:solidFill>
                  <a:schemeClr val="bg1"/>
                </a:solidFill>
              </a:defRPr>
            </a:lvl1pPr>
          </a:lstStyle>
          <a:p>
            <a:pPr lvl="0"/>
            <a:r>
              <a:rPr lang="en-US"/>
              <a:t>Descriptor text here</a:t>
            </a:r>
          </a:p>
        </p:txBody>
      </p:sp>
    </p:spTree>
    <p:extLst>
      <p:ext uri="{BB962C8B-B14F-4D97-AF65-F5344CB8AC3E}">
        <p14:creationId xmlns:p14="http://schemas.microsoft.com/office/powerpoint/2010/main" val="20967068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980E10-0755-FC47-BD08-5BA7E42635B9}"/>
              </a:ext>
            </a:extLst>
          </p:cNvPr>
          <p:cNvSpPr/>
          <p:nvPr userDrawn="1"/>
        </p:nvSpPr>
        <p:spPr>
          <a:xfrm>
            <a:off x="0" y="1"/>
            <a:ext cx="12192000" cy="457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cxnSp>
        <p:nvCxnSpPr>
          <p:cNvPr id="9" name="Straight Connector 8">
            <a:extLst>
              <a:ext uri="{FF2B5EF4-FFF2-40B4-BE49-F238E27FC236}">
                <a16:creationId xmlns:a16="http://schemas.microsoft.com/office/drawing/2014/main" id="{12B1BB7C-2ABB-3B4B-8989-9AF2730CE7E1}"/>
              </a:ext>
            </a:extLst>
          </p:cNvPr>
          <p:cNvCxnSpPr/>
          <p:nvPr userDrawn="1"/>
        </p:nvCxnSpPr>
        <p:spPr>
          <a:xfrm>
            <a:off x="865265" y="6144481"/>
            <a:ext cx="4074725" cy="0"/>
          </a:xfrm>
          <a:prstGeom prst="line">
            <a:avLst/>
          </a:prstGeom>
          <a:ln w="50800" cap="rnd">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203AE6F2-C947-9247-AD9A-B7F513978152}"/>
              </a:ext>
            </a:extLst>
          </p:cNvPr>
          <p:cNvSpPr/>
          <p:nvPr userDrawn="1"/>
        </p:nvSpPr>
        <p:spPr>
          <a:xfrm>
            <a:off x="1418096" y="364893"/>
            <a:ext cx="9128502" cy="4777338"/>
          </a:xfrm>
          <a:prstGeom prst="roundRect">
            <a:avLst>
              <a:gd name="adj" fmla="val 6109"/>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pic>
        <p:nvPicPr>
          <p:cNvPr id="11" name="Picture 10" descr="A close up of a logo&#10;&#10;Description automatically generated">
            <a:extLst>
              <a:ext uri="{FF2B5EF4-FFF2-40B4-BE49-F238E27FC236}">
                <a16:creationId xmlns:a16="http://schemas.microsoft.com/office/drawing/2014/main" id="{A4349929-D9C2-0443-AA6B-BEA1F67F1EF2}"/>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1500"/>
                    </a14:imgEffect>
                    <a14:imgEffect>
                      <a14:saturation sat="0"/>
                    </a14:imgEffect>
                  </a14:imgLayer>
                </a14:imgProps>
              </a:ext>
            </a:extLst>
          </a:blip>
          <a:stretch>
            <a:fillRect/>
          </a:stretch>
        </p:blipFill>
        <p:spPr>
          <a:xfrm flipH="1">
            <a:off x="418815" y="364893"/>
            <a:ext cx="1383543" cy="1383543"/>
          </a:xfrm>
          <a:prstGeom prst="rect">
            <a:avLst/>
          </a:prstGeom>
          <a:noFill/>
        </p:spPr>
      </p:pic>
      <p:sp>
        <p:nvSpPr>
          <p:cNvPr id="5" name="Text Placeholder 4">
            <a:extLst>
              <a:ext uri="{FF2B5EF4-FFF2-40B4-BE49-F238E27FC236}">
                <a16:creationId xmlns:a16="http://schemas.microsoft.com/office/drawing/2014/main" id="{D8CFF89A-5E3B-2149-A444-E1D5359EE918}"/>
              </a:ext>
            </a:extLst>
          </p:cNvPr>
          <p:cNvSpPr>
            <a:spLocks noGrp="1"/>
          </p:cNvSpPr>
          <p:nvPr>
            <p:ph type="body" sz="quarter" idx="10"/>
          </p:nvPr>
        </p:nvSpPr>
        <p:spPr>
          <a:xfrm>
            <a:off x="1954213" y="713519"/>
            <a:ext cx="8086725" cy="3625120"/>
          </a:xfrm>
        </p:spPr>
        <p:txBody>
          <a:bodyPr>
            <a:normAutofit/>
          </a:bodyPr>
          <a:lstStyle>
            <a:lvl1pPr marL="0" indent="0">
              <a:lnSpc>
                <a:spcPct val="100000"/>
              </a:lnSpc>
              <a:buNone/>
              <a:defRPr sz="3200" b="0" i="1">
                <a:solidFill>
                  <a:schemeClr val="bg1"/>
                </a:solidFill>
              </a:defRPr>
            </a:lvl1pPr>
          </a:lstStyle>
          <a:p>
            <a:pPr lvl="0"/>
            <a:r>
              <a:rPr lang="en-US"/>
              <a:t>Click to edit Master text styles</a:t>
            </a:r>
          </a:p>
        </p:txBody>
      </p:sp>
      <p:sp>
        <p:nvSpPr>
          <p:cNvPr id="14" name="Text Placeholder 13">
            <a:extLst>
              <a:ext uri="{FF2B5EF4-FFF2-40B4-BE49-F238E27FC236}">
                <a16:creationId xmlns:a16="http://schemas.microsoft.com/office/drawing/2014/main" id="{076520E5-1402-B04D-A303-728E6FD27477}"/>
              </a:ext>
            </a:extLst>
          </p:cNvPr>
          <p:cNvSpPr>
            <a:spLocks noGrp="1"/>
          </p:cNvSpPr>
          <p:nvPr>
            <p:ph type="body" sz="quarter" idx="11" hasCustomPrompt="1"/>
          </p:nvPr>
        </p:nvSpPr>
        <p:spPr>
          <a:xfrm>
            <a:off x="865188" y="5468938"/>
            <a:ext cx="4075112" cy="519112"/>
          </a:xfrm>
        </p:spPr>
        <p:txBody>
          <a:bodyPr anchor="ctr" anchorCtr="0">
            <a:noAutofit/>
          </a:bodyPr>
          <a:lstStyle>
            <a:lvl1pPr marL="0" indent="0">
              <a:buNone/>
              <a:defRPr sz="2400" b="1" i="0">
                <a:solidFill>
                  <a:schemeClr val="accent3"/>
                </a:solidFill>
              </a:defRPr>
            </a:lvl1pPr>
          </a:lstStyle>
          <a:p>
            <a:pPr lvl="0"/>
            <a:r>
              <a:rPr lang="en-US"/>
              <a:t>QUOTATION AUTHOR</a:t>
            </a:r>
          </a:p>
        </p:txBody>
      </p:sp>
    </p:spTree>
    <p:extLst>
      <p:ext uri="{BB962C8B-B14F-4D97-AF65-F5344CB8AC3E}">
        <p14:creationId xmlns:p14="http://schemas.microsoft.com/office/powerpoint/2010/main" val="28319968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720B7A-90E6-AF44-8F48-822ACA1E6E2A}"/>
              </a:ext>
            </a:extLst>
          </p:cNvPr>
          <p:cNvSpPr/>
          <p:nvPr userDrawn="1"/>
        </p:nvSpPr>
        <p:spPr>
          <a:xfrm>
            <a:off x="9668108" y="0"/>
            <a:ext cx="2523893" cy="6858000"/>
          </a:xfrm>
          <a:prstGeom prst="rect">
            <a:avLst/>
          </a:prstGeom>
          <a:gradFill>
            <a:gsLst>
              <a:gs pos="100000">
                <a:schemeClr val="accent5">
                  <a:lumMod val="75000"/>
                </a:schemeClr>
              </a:gs>
              <a:gs pos="0">
                <a:schemeClr val="accent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pic>
        <p:nvPicPr>
          <p:cNvPr id="12" name="Picture 11" descr="A close up of a logo&#10;&#10;Description automatically generated">
            <a:extLst>
              <a:ext uri="{FF2B5EF4-FFF2-40B4-BE49-F238E27FC236}">
                <a16:creationId xmlns:a16="http://schemas.microsoft.com/office/drawing/2014/main" id="{F6C2FD5F-8A04-BE4C-970E-25BD62105A58}"/>
              </a:ext>
            </a:extLst>
          </p:cNvPr>
          <p:cNvPicPr>
            <a:picLocks noChangeAspect="1"/>
          </p:cNvPicPr>
          <p:nvPr userDrawn="1"/>
        </p:nvPicPr>
        <p:blipFill>
          <a:blip r:embed="rId2"/>
          <a:stretch>
            <a:fillRect/>
          </a:stretch>
        </p:blipFill>
        <p:spPr>
          <a:xfrm>
            <a:off x="1089648" y="5611903"/>
            <a:ext cx="2094811" cy="668557"/>
          </a:xfrm>
          <a:prstGeom prst="rect">
            <a:avLst/>
          </a:prstGeom>
        </p:spPr>
      </p:pic>
      <p:pic>
        <p:nvPicPr>
          <p:cNvPr id="13" name="Picture 12">
            <a:extLst>
              <a:ext uri="{FF2B5EF4-FFF2-40B4-BE49-F238E27FC236}">
                <a16:creationId xmlns:a16="http://schemas.microsoft.com/office/drawing/2014/main" id="{85BFAA19-DA17-AD45-8496-C7466899EB6F}"/>
              </a:ext>
            </a:extLst>
          </p:cNvPr>
          <p:cNvPicPr>
            <a:picLocks noChangeAspect="1"/>
          </p:cNvPicPr>
          <p:nvPr userDrawn="1"/>
        </p:nvPicPr>
        <p:blipFill>
          <a:blip r:embed="rId3"/>
          <a:srcRect/>
          <a:stretch/>
        </p:blipFill>
        <p:spPr>
          <a:xfrm>
            <a:off x="3782357" y="5584260"/>
            <a:ext cx="2094828" cy="755960"/>
          </a:xfrm>
          <a:prstGeom prst="rect">
            <a:avLst/>
          </a:prstGeom>
        </p:spPr>
      </p:pic>
      <p:cxnSp>
        <p:nvCxnSpPr>
          <p:cNvPr id="15" name="Straight Connector 14">
            <a:extLst>
              <a:ext uri="{FF2B5EF4-FFF2-40B4-BE49-F238E27FC236}">
                <a16:creationId xmlns:a16="http://schemas.microsoft.com/office/drawing/2014/main" id="{049D10FB-0389-604F-AEC8-52EF9301C50D}"/>
              </a:ext>
            </a:extLst>
          </p:cNvPr>
          <p:cNvCxnSpPr>
            <a:cxnSpLocks/>
          </p:cNvCxnSpPr>
          <p:nvPr userDrawn="1"/>
        </p:nvCxnSpPr>
        <p:spPr>
          <a:xfrm>
            <a:off x="568712" y="658710"/>
            <a:ext cx="0" cy="5540580"/>
          </a:xfrm>
          <a:prstGeom prst="line">
            <a:avLst/>
          </a:prstGeom>
          <a:ln w="50800" cap="rnd">
            <a:gradFill>
              <a:gsLst>
                <a:gs pos="0">
                  <a:schemeClr val="accent5">
                    <a:lumMod val="50000"/>
                  </a:schemeClr>
                </a:gs>
                <a:gs pos="100000">
                  <a:schemeClr val="accent5"/>
                </a:gs>
              </a:gsLst>
              <a:lin ang="5400000" scaled="1"/>
            </a:gra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52802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cxnSp>
        <p:nvCxnSpPr>
          <p:cNvPr id="7" name="Straight Connector 6"/>
          <p:cNvCxnSpPr/>
          <p:nvPr userDrawn="1"/>
        </p:nvCxnSpPr>
        <p:spPr>
          <a:xfrm>
            <a:off x="609600" y="6305550"/>
            <a:ext cx="10972800" cy="0"/>
          </a:xfrm>
          <a:prstGeom prst="line">
            <a:avLst/>
          </a:prstGeom>
          <a:ln w="6350" cmpd="sng">
            <a:solidFill>
              <a:schemeClr val="bg2">
                <a:lumMod val="75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9" name="Slide Number Placeholder 2"/>
          <p:cNvSpPr txBox="1">
            <a:spLocks/>
          </p:cNvSpPr>
          <p:nvPr userDrawn="1"/>
        </p:nvSpPr>
        <p:spPr>
          <a:xfrm>
            <a:off x="8737600" y="6488113"/>
            <a:ext cx="2844800" cy="184150"/>
          </a:xfrm>
          <a:prstGeom prst="rect">
            <a:avLst/>
          </a:prstGeom>
        </p:spPr>
        <p:txBody>
          <a:bodyPr anchor="ctr"/>
          <a:lstStyle>
            <a:defPPr>
              <a:defRPr lang="en-US"/>
            </a:defPPr>
            <a:lvl1pPr marL="0" algn="r" defTabSz="457200" rtl="0" eaLnBrk="1" latinLnBrk="0" hangingPunct="1">
              <a:defRPr sz="8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F57F808-DC1C-C54E-8EF7-53B7ECE4A44A}" type="slidenum">
              <a:rPr lang="en-US" sz="800" smtClean="0">
                <a:solidFill>
                  <a:srgbClr val="000000">
                    <a:tint val="75000"/>
                  </a:srgbClr>
                </a:solidFill>
              </a:rPr>
              <a:pPr>
                <a:defRPr/>
              </a:pPr>
              <a:t>‹#›</a:t>
            </a:fld>
            <a:endParaRPr lang="en-US" sz="800">
              <a:solidFill>
                <a:srgbClr val="000000">
                  <a:tint val="75000"/>
                </a:srgbClr>
              </a:solidFill>
            </a:endParaRPr>
          </a:p>
        </p:txBody>
      </p:sp>
      <p:sp>
        <p:nvSpPr>
          <p:cNvPr id="5" name="Footer Placeholder 6"/>
          <p:cNvSpPr>
            <a:spLocks noGrp="1"/>
          </p:cNvSpPr>
          <p:nvPr>
            <p:ph type="ftr" sz="quarter" idx="11"/>
          </p:nvPr>
        </p:nvSpPr>
        <p:spPr>
          <a:xfrm>
            <a:off x="4165600" y="6488113"/>
            <a:ext cx="3860800" cy="184150"/>
          </a:xfrm>
        </p:spPr>
        <p:txBody>
          <a:bodyPr/>
          <a:lstStyle>
            <a:lvl1pPr>
              <a:defRPr/>
            </a:lvl1pPr>
          </a:lstStyle>
          <a:p>
            <a:pPr>
              <a:defRPr/>
            </a:pPr>
            <a:endParaRPr lang="en-US">
              <a:solidFill>
                <a:srgbClr val="000000">
                  <a:tint val="75000"/>
                </a:srgbClr>
              </a:solidFill>
            </a:endParaRPr>
          </a:p>
        </p:txBody>
      </p:sp>
      <p:pic>
        <p:nvPicPr>
          <p:cNvPr id="6" name="Picture 5" descr="485&amp;k-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315218"/>
            <a:ext cx="1311444" cy="337427"/>
          </a:xfrm>
          <a:prstGeom prst="rect">
            <a:avLst/>
          </a:prstGeom>
        </p:spPr>
      </p:pic>
    </p:spTree>
    <p:extLst>
      <p:ext uri="{BB962C8B-B14F-4D97-AF65-F5344CB8AC3E}">
        <p14:creationId xmlns:p14="http://schemas.microsoft.com/office/powerpoint/2010/main" val="3110129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A74225-E39C-9A44-9309-78376EFB2430}"/>
              </a:ext>
            </a:extLst>
          </p:cNvPr>
          <p:cNvPicPr>
            <a:picLocks noChangeAspect="1"/>
          </p:cNvPicPr>
          <p:nvPr userDrawn="1"/>
        </p:nvPicPr>
        <p:blipFill>
          <a:blip r:embed="rId2">
            <a:duotone>
              <a:prstClr val="black"/>
              <a:schemeClr val="accent5">
                <a:tint val="45000"/>
                <a:satMod val="400000"/>
              </a:schemeClr>
            </a:duotone>
          </a:blip>
          <a:srcRect/>
          <a:stretch/>
        </p:blipFill>
        <p:spPr>
          <a:xfrm>
            <a:off x="1792670" y="-1"/>
            <a:ext cx="10399330" cy="6915555"/>
          </a:xfrm>
          <a:prstGeom prst="rect">
            <a:avLst/>
          </a:prstGeom>
        </p:spPr>
      </p:pic>
      <p:sp>
        <p:nvSpPr>
          <p:cNvPr id="8" name="Rectangle 7">
            <a:extLst>
              <a:ext uri="{FF2B5EF4-FFF2-40B4-BE49-F238E27FC236}">
                <a16:creationId xmlns:a16="http://schemas.microsoft.com/office/drawing/2014/main" id="{E4997FF9-301A-5A4A-BA53-31FF032E90FC}"/>
              </a:ext>
            </a:extLst>
          </p:cNvPr>
          <p:cNvSpPr/>
          <p:nvPr userDrawn="1"/>
        </p:nvSpPr>
        <p:spPr>
          <a:xfrm>
            <a:off x="0" y="0"/>
            <a:ext cx="11750936" cy="6915555"/>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pic>
        <p:nvPicPr>
          <p:cNvPr id="14" name="Picture 13">
            <a:extLst>
              <a:ext uri="{FF2B5EF4-FFF2-40B4-BE49-F238E27FC236}">
                <a16:creationId xmlns:a16="http://schemas.microsoft.com/office/drawing/2014/main" id="{A898A5EB-2A6C-164B-86F1-B0CFCD0DEFA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391792" y="5624090"/>
            <a:ext cx="2359144" cy="1207004"/>
          </a:xfrm>
          <a:prstGeom prst="rect">
            <a:avLst/>
          </a:prstGeom>
        </p:spPr>
      </p:pic>
      <p:pic>
        <p:nvPicPr>
          <p:cNvPr id="15" name="Picture 14">
            <a:extLst>
              <a:ext uri="{FF2B5EF4-FFF2-40B4-BE49-F238E27FC236}">
                <a16:creationId xmlns:a16="http://schemas.microsoft.com/office/drawing/2014/main" id="{051A9C20-820D-F44F-9AB4-CE9EEA9A093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90695" y="5929051"/>
            <a:ext cx="2100587" cy="635853"/>
          </a:xfrm>
          <a:prstGeom prst="rect">
            <a:avLst/>
          </a:prstGeom>
        </p:spPr>
      </p:pic>
      <p:pic>
        <p:nvPicPr>
          <p:cNvPr id="7" name="Picture 6">
            <a:extLst>
              <a:ext uri="{FF2B5EF4-FFF2-40B4-BE49-F238E27FC236}">
                <a16:creationId xmlns:a16="http://schemas.microsoft.com/office/drawing/2014/main" id="{C66BF5D9-F79E-7943-8468-EB0A89B5DC93}"/>
              </a:ext>
            </a:extLst>
          </p:cNvPr>
          <p:cNvPicPr>
            <a:picLocks noChangeAspect="1"/>
          </p:cNvPicPr>
          <p:nvPr userDrawn="1"/>
        </p:nvPicPr>
        <p:blipFill>
          <a:blip r:embed="rId5" cstate="email">
            <a:alphaModFix amt="20000"/>
            <a:extLst>
              <a:ext uri="{28A0092B-C50C-407E-A947-70E740481C1C}">
                <a14:useLocalDpi xmlns:a14="http://schemas.microsoft.com/office/drawing/2010/main"/>
              </a:ext>
            </a:extLst>
          </a:blip>
          <a:stretch>
            <a:fillRect/>
          </a:stretch>
        </p:blipFill>
        <p:spPr>
          <a:xfrm>
            <a:off x="-493480" y="1529337"/>
            <a:ext cx="4330236" cy="5680147"/>
          </a:xfrm>
          <a:prstGeom prst="rect">
            <a:avLst/>
          </a:prstGeom>
        </p:spPr>
      </p:pic>
    </p:spTree>
    <p:extLst>
      <p:ext uri="{BB962C8B-B14F-4D97-AF65-F5344CB8AC3E}">
        <p14:creationId xmlns:p14="http://schemas.microsoft.com/office/powerpoint/2010/main" val="24491006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CEEDC7-F520-4333-BF57-D37A744F644F}" type="datetimeFigureOut">
              <a:rPr lang="en-US" smtClean="0"/>
              <a:t>8/26/2022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BCBC9D-3AA9-4593-B87B-ED952954689F}" type="slidenum">
              <a:rPr lang="en-US" smtClean="0"/>
              <a:t>‹#›</a:t>
            </a:fld>
            <a:endParaRPr lang="en-US"/>
          </a:p>
        </p:txBody>
      </p:sp>
    </p:spTree>
    <p:extLst>
      <p:ext uri="{BB962C8B-B14F-4D97-AF65-F5344CB8AC3E}">
        <p14:creationId xmlns:p14="http://schemas.microsoft.com/office/powerpoint/2010/main" val="10051309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Slide Number Placeholder 5"/>
          <p:cNvSpPr txBox="1">
            <a:spLocks/>
          </p:cNvSpPr>
          <p:nvPr userDrawn="1"/>
        </p:nvSpPr>
        <p:spPr>
          <a:xfrm>
            <a:off x="10464802" y="6546676"/>
            <a:ext cx="812799" cy="311324"/>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D025D5-170B-4B87-9D32-2113415CB342}" type="slidenum">
              <a:rPr lang="en-US" sz="1200" smtClean="0">
                <a:solidFill>
                  <a:srgbClr val="000000"/>
                </a:solidFill>
                <a:latin typeface="Calibri" pitchFamily="34" charset="0"/>
                <a:ea typeface="ＭＳ Ｐゴシック" charset="-128"/>
              </a:rPr>
              <a:pPr algn="ctr"/>
              <a:t>‹#›</a:t>
            </a:fld>
            <a:endParaRPr lang="en-US" sz="1200" dirty="0">
              <a:solidFill>
                <a:srgbClr val="000000"/>
              </a:solidFill>
              <a:latin typeface="Calibri" pitchFamily="34" charset="0"/>
              <a:ea typeface="ＭＳ Ｐゴシック" charset="-128"/>
            </a:endParaRPr>
          </a:p>
        </p:txBody>
      </p:sp>
    </p:spTree>
    <p:extLst>
      <p:ext uri="{BB962C8B-B14F-4D97-AF65-F5344CB8AC3E}">
        <p14:creationId xmlns:p14="http://schemas.microsoft.com/office/powerpoint/2010/main" val="1710817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2"/>
            <a:ext cx="10972800" cy="5851525"/>
          </a:xfrm>
          <a:prstGeom prst="rect">
            <a:avLst/>
          </a:prstGeom>
        </p:spPr>
        <p:txBody>
          <a:bodyPr vert="horz" lIns="91402" tIns="45701" rIns="91402" bIns="4570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8"/>
          <p:cNvSpPr>
            <a:spLocks noGrp="1" noChangeArrowheads="1"/>
          </p:cNvSpPr>
          <p:nvPr>
            <p:ph type="sldNum" sz="quarter" idx="10"/>
          </p:nvPr>
        </p:nvSpPr>
        <p:spPr>
          <a:xfrm>
            <a:off x="11379202" y="6348417"/>
            <a:ext cx="772585" cy="280987"/>
          </a:xfrm>
          <a:prstGeom prst="rect">
            <a:avLst/>
          </a:prstGeom>
        </p:spPr>
        <p:txBody>
          <a:bodyPr/>
          <a:lstStyle>
            <a:lvl1pPr>
              <a:defRPr sz="1100"/>
            </a:lvl1pPr>
          </a:lstStyle>
          <a:p>
            <a:r>
              <a:rPr lang="en-US" altLang="en-US"/>
              <a:t>| </a:t>
            </a:r>
            <a:fld id="{CF678234-5B61-46A1-8B11-2D9119C93498}" type="slidenum">
              <a:rPr lang="en-US" altLang="en-US"/>
              <a:pPr/>
              <a:t>‹#›</a:t>
            </a:fld>
            <a:endParaRPr lang="en-US" altLang="en-US"/>
          </a:p>
        </p:txBody>
      </p:sp>
    </p:spTree>
    <p:extLst>
      <p:ext uri="{BB962C8B-B14F-4D97-AF65-F5344CB8AC3E}">
        <p14:creationId xmlns:p14="http://schemas.microsoft.com/office/powerpoint/2010/main" val="26256257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05B63-3CF9-405D-A3A9-B06CD617DC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G"/>
          </a:p>
        </p:txBody>
      </p:sp>
      <p:sp>
        <p:nvSpPr>
          <p:cNvPr id="3" name="Subtitle 2">
            <a:extLst>
              <a:ext uri="{FF2B5EF4-FFF2-40B4-BE49-F238E27FC236}">
                <a16:creationId xmlns:a16="http://schemas.microsoft.com/office/drawing/2014/main" id="{262D87F4-1755-4858-8657-AC7323F723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G"/>
          </a:p>
        </p:txBody>
      </p:sp>
      <p:sp>
        <p:nvSpPr>
          <p:cNvPr id="4" name="Date Placeholder 3">
            <a:extLst>
              <a:ext uri="{FF2B5EF4-FFF2-40B4-BE49-F238E27FC236}">
                <a16:creationId xmlns:a16="http://schemas.microsoft.com/office/drawing/2014/main" id="{2708729F-0DC5-4F4D-9012-2B8BA7718747}"/>
              </a:ext>
            </a:extLst>
          </p:cNvPr>
          <p:cNvSpPr>
            <a:spLocks noGrp="1"/>
          </p:cNvSpPr>
          <p:nvPr>
            <p:ph type="dt" sz="half" idx="10"/>
          </p:nvPr>
        </p:nvSpPr>
        <p:spPr/>
        <p:txBody>
          <a:bodyPr/>
          <a:lstStyle/>
          <a:p>
            <a:fld id="{6B1E433F-FA61-474A-99CC-83922211037F}" type="datetimeFigureOut">
              <a:rPr lang="en-NG" smtClean="0"/>
              <a:t>26/08/2022</a:t>
            </a:fld>
            <a:endParaRPr lang="en-NG"/>
          </a:p>
        </p:txBody>
      </p:sp>
      <p:sp>
        <p:nvSpPr>
          <p:cNvPr id="5" name="Footer Placeholder 4">
            <a:extLst>
              <a:ext uri="{FF2B5EF4-FFF2-40B4-BE49-F238E27FC236}">
                <a16:creationId xmlns:a16="http://schemas.microsoft.com/office/drawing/2014/main" id="{58062A96-3A50-44F9-909F-BE6D0C817C11}"/>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BD21F7C2-1074-4E74-8C7F-DC6A7D0527A6}"/>
              </a:ext>
            </a:extLst>
          </p:cNvPr>
          <p:cNvSpPr>
            <a:spLocks noGrp="1"/>
          </p:cNvSpPr>
          <p:nvPr>
            <p:ph type="sldNum" sz="quarter" idx="12"/>
          </p:nvPr>
        </p:nvSpPr>
        <p:spPr/>
        <p:txBody>
          <a:bodyPr/>
          <a:lstStyle/>
          <a:p>
            <a:fld id="{F549889E-FD94-4A3E-A8E0-C8C38A56433C}" type="slidenum">
              <a:rPr lang="en-NG" smtClean="0"/>
              <a:t>‹#›</a:t>
            </a:fld>
            <a:endParaRPr lang="en-NG"/>
          </a:p>
        </p:txBody>
      </p:sp>
    </p:spTree>
    <p:extLst>
      <p:ext uri="{BB962C8B-B14F-4D97-AF65-F5344CB8AC3E}">
        <p14:creationId xmlns:p14="http://schemas.microsoft.com/office/powerpoint/2010/main" val="23026548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Thank Yo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720B7A-90E6-AF44-8F48-822ACA1E6E2A}"/>
              </a:ext>
            </a:extLst>
          </p:cNvPr>
          <p:cNvSpPr/>
          <p:nvPr userDrawn="1"/>
        </p:nvSpPr>
        <p:spPr>
          <a:xfrm>
            <a:off x="9668108" y="0"/>
            <a:ext cx="2523893" cy="6858000"/>
          </a:xfrm>
          <a:prstGeom prst="rect">
            <a:avLst/>
          </a:prstGeom>
          <a:gradFill>
            <a:gsLst>
              <a:gs pos="100000">
                <a:schemeClr val="accent5">
                  <a:lumMod val="75000"/>
                </a:schemeClr>
              </a:gs>
              <a:gs pos="0">
                <a:schemeClr val="accent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pic>
        <p:nvPicPr>
          <p:cNvPr id="12" name="Picture 11" descr="A close up of a logo&#10;&#10;Description automatically generated">
            <a:extLst>
              <a:ext uri="{FF2B5EF4-FFF2-40B4-BE49-F238E27FC236}">
                <a16:creationId xmlns:a16="http://schemas.microsoft.com/office/drawing/2014/main" id="{F6C2FD5F-8A04-BE4C-970E-25BD62105A58}"/>
              </a:ext>
            </a:extLst>
          </p:cNvPr>
          <p:cNvPicPr>
            <a:picLocks noChangeAspect="1"/>
          </p:cNvPicPr>
          <p:nvPr userDrawn="1"/>
        </p:nvPicPr>
        <p:blipFill>
          <a:blip r:embed="rId2"/>
          <a:stretch>
            <a:fillRect/>
          </a:stretch>
        </p:blipFill>
        <p:spPr>
          <a:xfrm>
            <a:off x="1089648" y="5611903"/>
            <a:ext cx="2094811" cy="668557"/>
          </a:xfrm>
          <a:prstGeom prst="rect">
            <a:avLst/>
          </a:prstGeom>
        </p:spPr>
      </p:pic>
      <p:pic>
        <p:nvPicPr>
          <p:cNvPr id="13" name="Picture 12">
            <a:extLst>
              <a:ext uri="{FF2B5EF4-FFF2-40B4-BE49-F238E27FC236}">
                <a16:creationId xmlns:a16="http://schemas.microsoft.com/office/drawing/2014/main" id="{85BFAA19-DA17-AD45-8496-C7466899EB6F}"/>
              </a:ext>
            </a:extLst>
          </p:cNvPr>
          <p:cNvPicPr>
            <a:picLocks noChangeAspect="1"/>
          </p:cNvPicPr>
          <p:nvPr userDrawn="1"/>
        </p:nvPicPr>
        <p:blipFill>
          <a:blip r:embed="rId3"/>
          <a:srcRect/>
          <a:stretch/>
        </p:blipFill>
        <p:spPr>
          <a:xfrm>
            <a:off x="3782357" y="5584260"/>
            <a:ext cx="2094828" cy="755960"/>
          </a:xfrm>
          <a:prstGeom prst="rect">
            <a:avLst/>
          </a:prstGeom>
        </p:spPr>
      </p:pic>
      <p:cxnSp>
        <p:nvCxnSpPr>
          <p:cNvPr id="15" name="Straight Connector 14">
            <a:extLst>
              <a:ext uri="{FF2B5EF4-FFF2-40B4-BE49-F238E27FC236}">
                <a16:creationId xmlns:a16="http://schemas.microsoft.com/office/drawing/2014/main" id="{049D10FB-0389-604F-AEC8-52EF9301C50D}"/>
              </a:ext>
            </a:extLst>
          </p:cNvPr>
          <p:cNvCxnSpPr>
            <a:cxnSpLocks/>
          </p:cNvCxnSpPr>
          <p:nvPr userDrawn="1"/>
        </p:nvCxnSpPr>
        <p:spPr>
          <a:xfrm>
            <a:off x="568712" y="658710"/>
            <a:ext cx="0" cy="5540580"/>
          </a:xfrm>
          <a:prstGeom prst="line">
            <a:avLst/>
          </a:prstGeom>
          <a:ln w="50800" cap="rnd">
            <a:gradFill>
              <a:gsLst>
                <a:gs pos="0">
                  <a:schemeClr val="accent5">
                    <a:lumMod val="50000"/>
                  </a:schemeClr>
                </a:gs>
                <a:gs pos="100000">
                  <a:schemeClr val="accent5"/>
                </a:gs>
              </a:gsLst>
              <a:lin ang="5400000" scaled="1"/>
            </a:gradFill>
            <a:round/>
          </a:ln>
        </p:spPr>
        <p:style>
          <a:lnRef idx="1">
            <a:schemeClr val="accent1"/>
          </a:lnRef>
          <a:fillRef idx="0">
            <a:schemeClr val="accent1"/>
          </a:fillRef>
          <a:effectRef idx="0">
            <a:schemeClr val="accent1"/>
          </a:effectRef>
          <a:fontRef idx="minor">
            <a:schemeClr val="tx1"/>
          </a:fontRef>
        </p:style>
      </p:cxnSp>
      <p:sp>
        <p:nvSpPr>
          <p:cNvPr id="16" name="Text Placeholder 13">
            <a:extLst>
              <a:ext uri="{FF2B5EF4-FFF2-40B4-BE49-F238E27FC236}">
                <a16:creationId xmlns:a16="http://schemas.microsoft.com/office/drawing/2014/main" id="{C024C5F9-DC41-B347-8442-5E99F76A2E4B}"/>
              </a:ext>
            </a:extLst>
          </p:cNvPr>
          <p:cNvSpPr>
            <a:spLocks noGrp="1"/>
          </p:cNvSpPr>
          <p:nvPr>
            <p:ph type="body" sz="quarter" idx="11" hasCustomPrompt="1"/>
          </p:nvPr>
        </p:nvSpPr>
        <p:spPr>
          <a:xfrm>
            <a:off x="1146902" y="843149"/>
            <a:ext cx="4730261" cy="1039439"/>
          </a:xfrm>
        </p:spPr>
        <p:txBody>
          <a:bodyPr anchor="ctr" anchorCtr="0">
            <a:noAutofit/>
          </a:bodyPr>
          <a:lstStyle>
            <a:lvl1pPr marL="0" indent="0">
              <a:buNone/>
              <a:defRPr sz="3600" b="1">
                <a:solidFill>
                  <a:schemeClr val="accent3"/>
                </a:solidFill>
              </a:defRPr>
            </a:lvl1pPr>
          </a:lstStyle>
          <a:p>
            <a:pPr lvl="0"/>
            <a:r>
              <a:rPr lang="en-US"/>
              <a:t>THANK YOU</a:t>
            </a:r>
          </a:p>
        </p:txBody>
      </p:sp>
      <p:sp>
        <p:nvSpPr>
          <p:cNvPr id="17" name="Text Placeholder 13">
            <a:extLst>
              <a:ext uri="{FF2B5EF4-FFF2-40B4-BE49-F238E27FC236}">
                <a16:creationId xmlns:a16="http://schemas.microsoft.com/office/drawing/2014/main" id="{1C712F7A-9EEE-3145-8733-4B921A731F6C}"/>
              </a:ext>
            </a:extLst>
          </p:cNvPr>
          <p:cNvSpPr>
            <a:spLocks noGrp="1"/>
          </p:cNvSpPr>
          <p:nvPr>
            <p:ph type="body" sz="quarter" idx="12" hasCustomPrompt="1"/>
          </p:nvPr>
        </p:nvSpPr>
        <p:spPr>
          <a:xfrm>
            <a:off x="1146903" y="2026490"/>
            <a:ext cx="4730260" cy="2948923"/>
          </a:xfrm>
        </p:spPr>
        <p:txBody>
          <a:bodyPr anchor="t" anchorCtr="0">
            <a:noAutofit/>
          </a:bodyPr>
          <a:lstStyle>
            <a:lvl1pPr marL="0" indent="0">
              <a:buNone/>
              <a:defRPr sz="1400" b="0">
                <a:solidFill>
                  <a:schemeClr val="tx1"/>
                </a:solidFill>
              </a:defRPr>
            </a:lvl1pPr>
          </a:lstStyle>
          <a:p>
            <a:pPr lvl="0"/>
            <a:r>
              <a:rPr lang="en-US"/>
              <a:t>Enter all USAID stuff here</a:t>
            </a:r>
          </a:p>
        </p:txBody>
      </p:sp>
    </p:spTree>
    <p:extLst>
      <p:ext uri="{BB962C8B-B14F-4D97-AF65-F5344CB8AC3E}">
        <p14:creationId xmlns:p14="http://schemas.microsoft.com/office/powerpoint/2010/main" val="37527472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00"/>
            </a:lvl1pPr>
          </a:lstStyle>
          <a:p>
            <a:r>
              <a:rPr lang="en-US"/>
              <a:t>Click to edit Master title style</a:t>
            </a:r>
            <a:endParaRPr lang="en-US" dirty="0"/>
          </a:p>
        </p:txBody>
      </p:sp>
      <p:sp>
        <p:nvSpPr>
          <p:cNvPr id="3" name="Content Placeholder 2"/>
          <p:cNvSpPr>
            <a:spLocks noGrp="1"/>
          </p:cNvSpPr>
          <p:nvPr>
            <p:ph sz="half" idx="1"/>
          </p:nvPr>
        </p:nvSpPr>
        <p:spPr>
          <a:xfrm>
            <a:off x="609600" y="1600205"/>
            <a:ext cx="5384800" cy="4525963"/>
          </a:xfrm>
        </p:spPr>
        <p:txBody>
          <a:bodyPr/>
          <a:lstStyle>
            <a:lvl1pPr>
              <a:defRPr sz="2800">
                <a:solidFill>
                  <a:srgbClr val="5F5F5F"/>
                </a:solidFill>
              </a:defRPr>
            </a:lvl1pPr>
            <a:lvl2pPr>
              <a:defRPr sz="2400">
                <a:solidFill>
                  <a:srgbClr val="5F5F5F"/>
                </a:solidFill>
              </a:defRPr>
            </a:lvl2pPr>
            <a:lvl3pPr>
              <a:defRPr sz="2000">
                <a:solidFill>
                  <a:srgbClr val="5F5F5F"/>
                </a:solidFill>
              </a:defRPr>
            </a:lvl3pPr>
            <a:lvl4pPr>
              <a:defRPr sz="1800">
                <a:solidFill>
                  <a:srgbClr val="5F5F5F"/>
                </a:solidFill>
              </a:defRPr>
            </a:lvl4pPr>
            <a:lvl5pPr>
              <a:defRPr sz="1800">
                <a:solidFill>
                  <a:srgbClr val="5F5F5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5"/>
            <a:ext cx="5384800" cy="4525963"/>
          </a:xfrm>
        </p:spPr>
        <p:txBody>
          <a:bodyPr/>
          <a:lstStyle>
            <a:lvl1pPr>
              <a:defRPr sz="2800">
                <a:solidFill>
                  <a:srgbClr val="5F5F5F"/>
                </a:solidFill>
              </a:defRPr>
            </a:lvl1pPr>
            <a:lvl2pPr>
              <a:defRPr sz="2400">
                <a:solidFill>
                  <a:srgbClr val="5F5F5F"/>
                </a:solidFill>
              </a:defRPr>
            </a:lvl2pPr>
            <a:lvl3pPr>
              <a:defRPr sz="2000">
                <a:solidFill>
                  <a:srgbClr val="5F5F5F"/>
                </a:solidFill>
              </a:defRPr>
            </a:lvl3pPr>
            <a:lvl4pPr>
              <a:defRPr sz="1800">
                <a:solidFill>
                  <a:srgbClr val="5F5F5F"/>
                </a:solidFill>
              </a:defRPr>
            </a:lvl4pPr>
            <a:lvl5pPr>
              <a:defRPr sz="1800">
                <a:solidFill>
                  <a:srgbClr val="5F5F5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3D5D850E-1C30-4D87-8E65-6E186B96877A}" type="slidenum">
              <a:rPr lang="en-US">
                <a:solidFill>
                  <a:srgbClr val="002A6C"/>
                </a:solidFill>
              </a:rPr>
              <a:pPr>
                <a:defRPr/>
              </a:pPr>
              <a:t>‹#›</a:t>
            </a:fld>
            <a:endParaRPr lang="en-US" dirty="0">
              <a:solidFill>
                <a:srgbClr val="002A6C"/>
              </a:solidFill>
            </a:endParaRPr>
          </a:p>
        </p:txBody>
      </p:sp>
    </p:spTree>
    <p:extLst>
      <p:ext uri="{BB962C8B-B14F-4D97-AF65-F5344CB8AC3E}">
        <p14:creationId xmlns:p14="http://schemas.microsoft.com/office/powerpoint/2010/main" val="35692538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C3D4223-183C-854A-B4CC-D03DA9469048}"/>
              </a:ext>
            </a:extLst>
          </p:cNvPr>
          <p:cNvSpPr>
            <a:spLocks noGrp="1"/>
          </p:cNvSpPr>
          <p:nvPr>
            <p:ph sz="half" idx="11"/>
          </p:nvPr>
        </p:nvSpPr>
        <p:spPr>
          <a:xfrm>
            <a:off x="622935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5B37AF51-45BF-FB4A-94A8-D34798B7A2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D919D109-F427-0D4E-A2E6-D5BD6A565421}" type="slidenum">
              <a:rPr lang="en-US" smtClean="0"/>
              <a:pPr/>
              <a:t>‹#›</a:t>
            </a:fld>
            <a:endParaRPr lang="en-US"/>
          </a:p>
        </p:txBody>
      </p:sp>
      <p:sp>
        <p:nvSpPr>
          <p:cNvPr id="7" name="Round Same Side Corner Rectangle 6">
            <a:extLst>
              <a:ext uri="{FF2B5EF4-FFF2-40B4-BE49-F238E27FC236}">
                <a16:creationId xmlns:a16="http://schemas.microsoft.com/office/drawing/2014/main" id="{66B02650-D1BB-BD42-A11D-08FB05B57D58}"/>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Tree>
    <p:extLst>
      <p:ext uri="{BB962C8B-B14F-4D97-AF65-F5344CB8AC3E}">
        <p14:creationId xmlns:p14="http://schemas.microsoft.com/office/powerpoint/2010/main" val="29325920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ngle Timeline">
    <p:spTree>
      <p:nvGrpSpPr>
        <p:cNvPr id="1" name=""/>
        <p:cNvGrpSpPr/>
        <p:nvPr/>
      </p:nvGrpSpPr>
      <p:grpSpPr>
        <a:xfrm>
          <a:off x="0" y="0"/>
          <a:ext cx="0" cy="0"/>
          <a:chOff x="0" y="0"/>
          <a:chExt cx="0" cy="0"/>
        </a:xfrm>
      </p:grpSpPr>
      <p:sp>
        <p:nvSpPr>
          <p:cNvPr id="18" name="Text Placeholder 48">
            <a:extLst>
              <a:ext uri="{FF2B5EF4-FFF2-40B4-BE49-F238E27FC236}">
                <a16:creationId xmlns:a16="http://schemas.microsoft.com/office/drawing/2014/main" id="{D127D48E-3E09-48C7-AB33-FBD643EFA52E}"/>
              </a:ext>
            </a:extLst>
          </p:cNvPr>
          <p:cNvSpPr>
            <a:spLocks noGrp="1"/>
          </p:cNvSpPr>
          <p:nvPr>
            <p:ph type="body" sz="quarter" idx="10" hasCustomPrompt="1"/>
          </p:nvPr>
        </p:nvSpPr>
        <p:spPr>
          <a:xfrm>
            <a:off x="1823914" y="4817717"/>
            <a:ext cx="1796396" cy="302186"/>
          </a:xfrm>
          <a:prstGeom prst="rect">
            <a:avLst/>
          </a:prstGeom>
        </p:spPr>
        <p:txBody>
          <a:bodyPr>
            <a:noAutofit/>
          </a:bodyPr>
          <a:lstStyle>
            <a:lvl1pPr marL="0" indent="0">
              <a:buNone/>
              <a:defRPr sz="20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19" name="Text Placeholder 50">
            <a:extLst>
              <a:ext uri="{FF2B5EF4-FFF2-40B4-BE49-F238E27FC236}">
                <a16:creationId xmlns:a16="http://schemas.microsoft.com/office/drawing/2014/main" id="{A1B91BF4-B790-4F67-98EB-FE905527BFF8}"/>
              </a:ext>
            </a:extLst>
          </p:cNvPr>
          <p:cNvSpPr>
            <a:spLocks noGrp="1"/>
          </p:cNvSpPr>
          <p:nvPr>
            <p:ph type="body" sz="quarter" idx="11"/>
          </p:nvPr>
        </p:nvSpPr>
        <p:spPr>
          <a:xfrm>
            <a:off x="1823914" y="5210963"/>
            <a:ext cx="1813567" cy="706438"/>
          </a:xfrm>
          <a:prstGeom prst="rect">
            <a:avLst/>
          </a:prstGeo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0" name="Text Placeholder 48">
            <a:extLst>
              <a:ext uri="{FF2B5EF4-FFF2-40B4-BE49-F238E27FC236}">
                <a16:creationId xmlns:a16="http://schemas.microsoft.com/office/drawing/2014/main" id="{CCA5F33F-1634-427F-92BF-99A5ED52A4BA}"/>
              </a:ext>
            </a:extLst>
          </p:cNvPr>
          <p:cNvSpPr>
            <a:spLocks noGrp="1"/>
          </p:cNvSpPr>
          <p:nvPr>
            <p:ph type="body" sz="quarter" idx="12" hasCustomPrompt="1"/>
          </p:nvPr>
        </p:nvSpPr>
        <p:spPr>
          <a:xfrm>
            <a:off x="4134076" y="4817717"/>
            <a:ext cx="1796396" cy="302186"/>
          </a:xfrm>
          <a:prstGeom prst="rect">
            <a:avLst/>
          </a:prstGeom>
        </p:spPr>
        <p:txBody>
          <a:bodyPr>
            <a:noAutofit/>
          </a:bodyPr>
          <a:lstStyle>
            <a:lvl1pPr marL="0" indent="0">
              <a:buNone/>
              <a:defRPr sz="20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21" name="Text Placeholder 50">
            <a:extLst>
              <a:ext uri="{FF2B5EF4-FFF2-40B4-BE49-F238E27FC236}">
                <a16:creationId xmlns:a16="http://schemas.microsoft.com/office/drawing/2014/main" id="{084F28D2-C99C-44DC-95CF-A18847F3B61F}"/>
              </a:ext>
            </a:extLst>
          </p:cNvPr>
          <p:cNvSpPr>
            <a:spLocks noGrp="1"/>
          </p:cNvSpPr>
          <p:nvPr>
            <p:ph type="body" sz="quarter" idx="13"/>
          </p:nvPr>
        </p:nvSpPr>
        <p:spPr>
          <a:xfrm>
            <a:off x="4134076" y="5210963"/>
            <a:ext cx="1813567" cy="706438"/>
          </a:xfrm>
          <a:prstGeom prst="rect">
            <a:avLst/>
          </a:prstGeo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2" name="Text Placeholder 48">
            <a:extLst>
              <a:ext uri="{FF2B5EF4-FFF2-40B4-BE49-F238E27FC236}">
                <a16:creationId xmlns:a16="http://schemas.microsoft.com/office/drawing/2014/main" id="{2402522A-E098-4FB5-B454-D6FC98D90CFE}"/>
              </a:ext>
            </a:extLst>
          </p:cNvPr>
          <p:cNvSpPr>
            <a:spLocks noGrp="1"/>
          </p:cNvSpPr>
          <p:nvPr>
            <p:ph type="body" sz="quarter" idx="14" hasCustomPrompt="1"/>
          </p:nvPr>
        </p:nvSpPr>
        <p:spPr>
          <a:xfrm>
            <a:off x="6444238" y="4817717"/>
            <a:ext cx="1796396" cy="302186"/>
          </a:xfrm>
          <a:prstGeom prst="rect">
            <a:avLst/>
          </a:prstGeom>
        </p:spPr>
        <p:txBody>
          <a:bodyPr>
            <a:noAutofit/>
          </a:bodyPr>
          <a:lstStyle>
            <a:lvl1pPr marL="0" indent="0">
              <a:buNone/>
              <a:defRPr sz="20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23" name="Text Placeholder 50">
            <a:extLst>
              <a:ext uri="{FF2B5EF4-FFF2-40B4-BE49-F238E27FC236}">
                <a16:creationId xmlns:a16="http://schemas.microsoft.com/office/drawing/2014/main" id="{18CF51EA-CDE2-4AA1-83CB-9DC6E212C336}"/>
              </a:ext>
            </a:extLst>
          </p:cNvPr>
          <p:cNvSpPr>
            <a:spLocks noGrp="1"/>
          </p:cNvSpPr>
          <p:nvPr>
            <p:ph type="body" sz="quarter" idx="15"/>
          </p:nvPr>
        </p:nvSpPr>
        <p:spPr>
          <a:xfrm>
            <a:off x="6444238" y="5210963"/>
            <a:ext cx="1813567" cy="706438"/>
          </a:xfrm>
          <a:prstGeom prst="rect">
            <a:avLst/>
          </a:prstGeo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4" name="Text Placeholder 48">
            <a:extLst>
              <a:ext uri="{FF2B5EF4-FFF2-40B4-BE49-F238E27FC236}">
                <a16:creationId xmlns:a16="http://schemas.microsoft.com/office/drawing/2014/main" id="{FE2BFCE7-D8D1-42B7-97F2-78B1D2CB5F8F}"/>
              </a:ext>
            </a:extLst>
          </p:cNvPr>
          <p:cNvSpPr>
            <a:spLocks noGrp="1"/>
          </p:cNvSpPr>
          <p:nvPr>
            <p:ph type="body" sz="quarter" idx="16" hasCustomPrompt="1"/>
          </p:nvPr>
        </p:nvSpPr>
        <p:spPr>
          <a:xfrm>
            <a:off x="8754400" y="4817717"/>
            <a:ext cx="1796396" cy="302186"/>
          </a:xfrm>
          <a:prstGeom prst="rect">
            <a:avLst/>
          </a:prstGeom>
        </p:spPr>
        <p:txBody>
          <a:bodyPr>
            <a:noAutofit/>
          </a:bodyPr>
          <a:lstStyle>
            <a:lvl1pPr marL="0" indent="0">
              <a:buNone/>
              <a:defRPr sz="20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25" name="Text Placeholder 50">
            <a:extLst>
              <a:ext uri="{FF2B5EF4-FFF2-40B4-BE49-F238E27FC236}">
                <a16:creationId xmlns:a16="http://schemas.microsoft.com/office/drawing/2014/main" id="{0C4E8DE7-5691-4470-BC2C-F9F6532248C2}"/>
              </a:ext>
            </a:extLst>
          </p:cNvPr>
          <p:cNvSpPr>
            <a:spLocks noGrp="1"/>
          </p:cNvSpPr>
          <p:nvPr>
            <p:ph type="body" sz="quarter" idx="17"/>
          </p:nvPr>
        </p:nvSpPr>
        <p:spPr>
          <a:xfrm>
            <a:off x="8754400" y="5210963"/>
            <a:ext cx="1813567" cy="706438"/>
          </a:xfrm>
          <a:prstGeom prst="rect">
            <a:avLst/>
          </a:prstGeo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4" name="Title 3">
            <a:extLst>
              <a:ext uri="{FF2B5EF4-FFF2-40B4-BE49-F238E27FC236}">
                <a16:creationId xmlns:a16="http://schemas.microsoft.com/office/drawing/2014/main" id="{AFBC6ED5-DBEC-4BA5-9BFE-9A5E0ED8D8CA}"/>
              </a:ext>
            </a:extLst>
          </p:cNvPr>
          <p:cNvSpPr>
            <a:spLocks noGrp="1"/>
          </p:cNvSpPr>
          <p:nvPr>
            <p:ph type="title"/>
          </p:nvPr>
        </p:nvSpPr>
        <p:spPr>
          <a:xfrm>
            <a:off x="230124" y="457200"/>
            <a:ext cx="11731752" cy="63093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548332940"/>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ouble Timeline">
    <p:spTree>
      <p:nvGrpSpPr>
        <p:cNvPr id="1" name=""/>
        <p:cNvGrpSpPr/>
        <p:nvPr/>
      </p:nvGrpSpPr>
      <p:grpSpPr>
        <a:xfrm>
          <a:off x="0" y="0"/>
          <a:ext cx="0" cy="0"/>
          <a:chOff x="0" y="0"/>
          <a:chExt cx="0" cy="0"/>
        </a:xfrm>
      </p:grpSpPr>
      <p:sp>
        <p:nvSpPr>
          <p:cNvPr id="34" name="Text Placeholder 48">
            <a:extLst>
              <a:ext uri="{FF2B5EF4-FFF2-40B4-BE49-F238E27FC236}">
                <a16:creationId xmlns:a16="http://schemas.microsoft.com/office/drawing/2014/main" id="{C6E48CAB-F1C0-4E71-9686-C02A967E923F}"/>
              </a:ext>
            </a:extLst>
          </p:cNvPr>
          <p:cNvSpPr>
            <a:spLocks noGrp="1"/>
          </p:cNvSpPr>
          <p:nvPr>
            <p:ph type="body" sz="quarter" idx="10" hasCustomPrompt="1"/>
          </p:nvPr>
        </p:nvSpPr>
        <p:spPr>
          <a:xfrm>
            <a:off x="456182" y="4014522"/>
            <a:ext cx="1182118" cy="302186"/>
          </a:xfrm>
          <a:prstGeom prst="rect">
            <a:avLst/>
          </a:prstGeom>
        </p:spPr>
        <p:txBody>
          <a:bodyPr lIns="0" rIns="0">
            <a:noAutofit/>
          </a:bodyPr>
          <a:lstStyle>
            <a:lvl1pPr marL="0" indent="0">
              <a:buNone/>
              <a:defRPr sz="16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35" name="Text Placeholder 50">
            <a:extLst>
              <a:ext uri="{FF2B5EF4-FFF2-40B4-BE49-F238E27FC236}">
                <a16:creationId xmlns:a16="http://schemas.microsoft.com/office/drawing/2014/main" id="{7C226081-D459-4A68-9B23-0C804E6A639C}"/>
              </a:ext>
            </a:extLst>
          </p:cNvPr>
          <p:cNvSpPr>
            <a:spLocks noGrp="1"/>
          </p:cNvSpPr>
          <p:nvPr>
            <p:ph type="body" sz="quarter" idx="11"/>
          </p:nvPr>
        </p:nvSpPr>
        <p:spPr>
          <a:xfrm>
            <a:off x="456182" y="4486178"/>
            <a:ext cx="1182118" cy="1183101"/>
          </a:xfrm>
          <a:prstGeom prst="rect">
            <a:avLst/>
          </a:prstGeo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0" name="Text Placeholder 48">
            <a:extLst>
              <a:ext uri="{FF2B5EF4-FFF2-40B4-BE49-F238E27FC236}">
                <a16:creationId xmlns:a16="http://schemas.microsoft.com/office/drawing/2014/main" id="{C32AE455-05F0-44FA-98C4-73D9C60DF896}"/>
              </a:ext>
            </a:extLst>
          </p:cNvPr>
          <p:cNvSpPr>
            <a:spLocks noGrp="1"/>
          </p:cNvSpPr>
          <p:nvPr>
            <p:ph type="body" sz="quarter" idx="32" hasCustomPrompt="1"/>
          </p:nvPr>
        </p:nvSpPr>
        <p:spPr>
          <a:xfrm>
            <a:off x="1839103" y="4014522"/>
            <a:ext cx="1208897" cy="302186"/>
          </a:xfrm>
          <a:prstGeom prst="rect">
            <a:avLst/>
          </a:prstGeom>
        </p:spPr>
        <p:txBody>
          <a:bodyPr lIns="0" rIns="0">
            <a:noAutofit/>
          </a:bodyPr>
          <a:lstStyle>
            <a:lvl1pPr marL="0" indent="0">
              <a:buNone/>
              <a:defRPr sz="16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1" name="Text Placeholder 50">
            <a:extLst>
              <a:ext uri="{FF2B5EF4-FFF2-40B4-BE49-F238E27FC236}">
                <a16:creationId xmlns:a16="http://schemas.microsoft.com/office/drawing/2014/main" id="{3C3FB663-073E-458E-A31A-B15112A0D377}"/>
              </a:ext>
            </a:extLst>
          </p:cNvPr>
          <p:cNvSpPr>
            <a:spLocks noGrp="1"/>
          </p:cNvSpPr>
          <p:nvPr>
            <p:ph type="body" sz="quarter" idx="33"/>
          </p:nvPr>
        </p:nvSpPr>
        <p:spPr>
          <a:xfrm>
            <a:off x="1839103" y="4486178"/>
            <a:ext cx="1182118" cy="1183101"/>
          </a:xfrm>
          <a:prstGeom prst="rect">
            <a:avLst/>
          </a:prstGeo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2" name="Text Placeholder 48">
            <a:extLst>
              <a:ext uri="{FF2B5EF4-FFF2-40B4-BE49-F238E27FC236}">
                <a16:creationId xmlns:a16="http://schemas.microsoft.com/office/drawing/2014/main" id="{91332113-C9A3-4B1F-A973-C30104497DCE}"/>
              </a:ext>
            </a:extLst>
          </p:cNvPr>
          <p:cNvSpPr>
            <a:spLocks noGrp="1"/>
          </p:cNvSpPr>
          <p:nvPr>
            <p:ph type="body" sz="quarter" idx="34" hasCustomPrompt="1"/>
          </p:nvPr>
        </p:nvSpPr>
        <p:spPr>
          <a:xfrm>
            <a:off x="3222024" y="4014522"/>
            <a:ext cx="1181099" cy="302186"/>
          </a:xfrm>
          <a:prstGeom prst="rect">
            <a:avLst/>
          </a:prstGeom>
        </p:spPr>
        <p:txBody>
          <a:bodyPr lIns="0" rIns="0">
            <a:noAutofit/>
          </a:bodyPr>
          <a:lstStyle>
            <a:lvl1pPr marL="0" indent="0">
              <a:buNone/>
              <a:defRPr sz="16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3" name="Text Placeholder 50">
            <a:extLst>
              <a:ext uri="{FF2B5EF4-FFF2-40B4-BE49-F238E27FC236}">
                <a16:creationId xmlns:a16="http://schemas.microsoft.com/office/drawing/2014/main" id="{CDAC2DE8-0B23-47D4-A121-018184C5D2BD}"/>
              </a:ext>
            </a:extLst>
          </p:cNvPr>
          <p:cNvSpPr>
            <a:spLocks noGrp="1"/>
          </p:cNvSpPr>
          <p:nvPr>
            <p:ph type="body" sz="quarter" idx="35"/>
          </p:nvPr>
        </p:nvSpPr>
        <p:spPr>
          <a:xfrm>
            <a:off x="3222024" y="4486178"/>
            <a:ext cx="1182118" cy="1183101"/>
          </a:xfrm>
          <a:prstGeom prst="rect">
            <a:avLst/>
          </a:prstGeo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4" name="Text Placeholder 48">
            <a:extLst>
              <a:ext uri="{FF2B5EF4-FFF2-40B4-BE49-F238E27FC236}">
                <a16:creationId xmlns:a16="http://schemas.microsoft.com/office/drawing/2014/main" id="{AE8613EE-32F0-4251-809B-6B9907E226CF}"/>
              </a:ext>
            </a:extLst>
          </p:cNvPr>
          <p:cNvSpPr>
            <a:spLocks noGrp="1"/>
          </p:cNvSpPr>
          <p:nvPr>
            <p:ph type="body" sz="quarter" idx="36" hasCustomPrompt="1"/>
          </p:nvPr>
        </p:nvSpPr>
        <p:spPr>
          <a:xfrm>
            <a:off x="4604944" y="4014522"/>
            <a:ext cx="1181099" cy="302186"/>
          </a:xfrm>
          <a:prstGeom prst="rect">
            <a:avLst/>
          </a:prstGeom>
        </p:spPr>
        <p:txBody>
          <a:bodyPr lIns="0" rIns="0">
            <a:noAutofit/>
          </a:bodyPr>
          <a:lstStyle>
            <a:lvl1pPr marL="0" indent="0">
              <a:buNone/>
              <a:defRPr sz="16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5" name="Text Placeholder 50">
            <a:extLst>
              <a:ext uri="{FF2B5EF4-FFF2-40B4-BE49-F238E27FC236}">
                <a16:creationId xmlns:a16="http://schemas.microsoft.com/office/drawing/2014/main" id="{6E9683DA-61F6-48A0-9453-C03FB9794010}"/>
              </a:ext>
            </a:extLst>
          </p:cNvPr>
          <p:cNvSpPr>
            <a:spLocks noGrp="1"/>
          </p:cNvSpPr>
          <p:nvPr>
            <p:ph type="body" sz="quarter" idx="37"/>
          </p:nvPr>
        </p:nvSpPr>
        <p:spPr>
          <a:xfrm>
            <a:off x="4604944" y="4486178"/>
            <a:ext cx="1182118" cy="1183101"/>
          </a:xfrm>
          <a:prstGeom prst="rect">
            <a:avLst/>
          </a:prstGeo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6" name="Text Placeholder 48">
            <a:extLst>
              <a:ext uri="{FF2B5EF4-FFF2-40B4-BE49-F238E27FC236}">
                <a16:creationId xmlns:a16="http://schemas.microsoft.com/office/drawing/2014/main" id="{53C09CD9-E6F6-4AA3-968A-491D1568E739}"/>
              </a:ext>
            </a:extLst>
          </p:cNvPr>
          <p:cNvSpPr>
            <a:spLocks noGrp="1"/>
          </p:cNvSpPr>
          <p:nvPr>
            <p:ph type="body" sz="quarter" idx="38" hasCustomPrompt="1"/>
          </p:nvPr>
        </p:nvSpPr>
        <p:spPr>
          <a:xfrm>
            <a:off x="6555230" y="4014522"/>
            <a:ext cx="1181099" cy="302186"/>
          </a:xfrm>
          <a:prstGeom prst="rect">
            <a:avLst/>
          </a:prstGeom>
        </p:spPr>
        <p:txBody>
          <a:bodyPr lIns="0" rIns="0">
            <a:noAutofit/>
          </a:bodyPr>
          <a:lstStyle>
            <a:lvl1pPr marL="0" indent="0">
              <a:buNone/>
              <a:defRPr sz="16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7" name="Text Placeholder 50">
            <a:extLst>
              <a:ext uri="{FF2B5EF4-FFF2-40B4-BE49-F238E27FC236}">
                <a16:creationId xmlns:a16="http://schemas.microsoft.com/office/drawing/2014/main" id="{4457D5F2-D7AE-44A9-847A-D20086BCCC22}"/>
              </a:ext>
            </a:extLst>
          </p:cNvPr>
          <p:cNvSpPr>
            <a:spLocks noGrp="1"/>
          </p:cNvSpPr>
          <p:nvPr>
            <p:ph type="body" sz="quarter" idx="39"/>
          </p:nvPr>
        </p:nvSpPr>
        <p:spPr>
          <a:xfrm>
            <a:off x="6555230" y="4486178"/>
            <a:ext cx="1182118" cy="1183101"/>
          </a:xfrm>
          <a:prstGeom prst="rect">
            <a:avLst/>
          </a:prstGeo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8" name="Text Placeholder 48">
            <a:extLst>
              <a:ext uri="{FF2B5EF4-FFF2-40B4-BE49-F238E27FC236}">
                <a16:creationId xmlns:a16="http://schemas.microsoft.com/office/drawing/2014/main" id="{4FBE8211-41BE-41C2-B826-94FD55BC0AA4}"/>
              </a:ext>
            </a:extLst>
          </p:cNvPr>
          <p:cNvSpPr>
            <a:spLocks noGrp="1"/>
          </p:cNvSpPr>
          <p:nvPr>
            <p:ph type="body" sz="quarter" idx="40" hasCustomPrompt="1"/>
          </p:nvPr>
        </p:nvSpPr>
        <p:spPr>
          <a:xfrm>
            <a:off x="7938151" y="4014522"/>
            <a:ext cx="1181098" cy="302186"/>
          </a:xfrm>
          <a:prstGeom prst="rect">
            <a:avLst/>
          </a:prstGeom>
        </p:spPr>
        <p:txBody>
          <a:bodyPr lIns="0" rIns="0">
            <a:noAutofit/>
          </a:bodyPr>
          <a:lstStyle>
            <a:lvl1pPr marL="0" indent="0">
              <a:buNone/>
              <a:defRPr sz="16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9" name="Text Placeholder 50">
            <a:extLst>
              <a:ext uri="{FF2B5EF4-FFF2-40B4-BE49-F238E27FC236}">
                <a16:creationId xmlns:a16="http://schemas.microsoft.com/office/drawing/2014/main" id="{18C75666-F3E0-4AD7-8C05-FEFFEAE1D10C}"/>
              </a:ext>
            </a:extLst>
          </p:cNvPr>
          <p:cNvSpPr>
            <a:spLocks noGrp="1"/>
          </p:cNvSpPr>
          <p:nvPr>
            <p:ph type="body" sz="quarter" idx="41"/>
          </p:nvPr>
        </p:nvSpPr>
        <p:spPr>
          <a:xfrm>
            <a:off x="7938151" y="4486178"/>
            <a:ext cx="1182118" cy="1183101"/>
          </a:xfrm>
          <a:prstGeom prst="rect">
            <a:avLst/>
          </a:prstGeo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0" name="Text Placeholder 48">
            <a:extLst>
              <a:ext uri="{FF2B5EF4-FFF2-40B4-BE49-F238E27FC236}">
                <a16:creationId xmlns:a16="http://schemas.microsoft.com/office/drawing/2014/main" id="{66478F13-D9B8-4439-9B08-804CD6848EB9}"/>
              </a:ext>
            </a:extLst>
          </p:cNvPr>
          <p:cNvSpPr>
            <a:spLocks noGrp="1"/>
          </p:cNvSpPr>
          <p:nvPr>
            <p:ph type="body" sz="quarter" idx="42" hasCustomPrompt="1"/>
          </p:nvPr>
        </p:nvSpPr>
        <p:spPr>
          <a:xfrm>
            <a:off x="9321072" y="4014522"/>
            <a:ext cx="1181098" cy="302186"/>
          </a:xfrm>
          <a:prstGeom prst="rect">
            <a:avLst/>
          </a:prstGeom>
        </p:spPr>
        <p:txBody>
          <a:bodyPr lIns="0" rIns="0">
            <a:noAutofit/>
          </a:bodyPr>
          <a:lstStyle>
            <a:lvl1pPr marL="0" indent="0">
              <a:buNone/>
              <a:defRPr sz="16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61" name="Text Placeholder 50">
            <a:extLst>
              <a:ext uri="{FF2B5EF4-FFF2-40B4-BE49-F238E27FC236}">
                <a16:creationId xmlns:a16="http://schemas.microsoft.com/office/drawing/2014/main" id="{08844405-957A-4970-A2B6-D161FED665FF}"/>
              </a:ext>
            </a:extLst>
          </p:cNvPr>
          <p:cNvSpPr>
            <a:spLocks noGrp="1"/>
          </p:cNvSpPr>
          <p:nvPr>
            <p:ph type="body" sz="quarter" idx="43"/>
          </p:nvPr>
        </p:nvSpPr>
        <p:spPr>
          <a:xfrm>
            <a:off x="9321072" y="4486178"/>
            <a:ext cx="1182118" cy="1183101"/>
          </a:xfrm>
          <a:prstGeom prst="rect">
            <a:avLst/>
          </a:prstGeo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2" name="Text Placeholder 48">
            <a:extLst>
              <a:ext uri="{FF2B5EF4-FFF2-40B4-BE49-F238E27FC236}">
                <a16:creationId xmlns:a16="http://schemas.microsoft.com/office/drawing/2014/main" id="{6F067D31-AE61-48F0-A497-1908DC77F086}"/>
              </a:ext>
            </a:extLst>
          </p:cNvPr>
          <p:cNvSpPr>
            <a:spLocks noGrp="1"/>
          </p:cNvSpPr>
          <p:nvPr>
            <p:ph type="body" sz="quarter" idx="44" hasCustomPrompt="1"/>
          </p:nvPr>
        </p:nvSpPr>
        <p:spPr>
          <a:xfrm>
            <a:off x="10703992" y="4014522"/>
            <a:ext cx="1181098" cy="302186"/>
          </a:xfrm>
          <a:prstGeom prst="rect">
            <a:avLst/>
          </a:prstGeom>
        </p:spPr>
        <p:txBody>
          <a:bodyPr lIns="0" rIns="0">
            <a:noAutofit/>
          </a:bodyPr>
          <a:lstStyle>
            <a:lvl1pPr marL="0" indent="0">
              <a:buNone/>
              <a:defRPr sz="16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63" name="Text Placeholder 50">
            <a:extLst>
              <a:ext uri="{FF2B5EF4-FFF2-40B4-BE49-F238E27FC236}">
                <a16:creationId xmlns:a16="http://schemas.microsoft.com/office/drawing/2014/main" id="{5B4A526A-A40E-4B7D-94EC-5FDCAD2EAD89}"/>
              </a:ext>
            </a:extLst>
          </p:cNvPr>
          <p:cNvSpPr>
            <a:spLocks noGrp="1"/>
          </p:cNvSpPr>
          <p:nvPr>
            <p:ph type="body" sz="quarter" idx="45"/>
          </p:nvPr>
        </p:nvSpPr>
        <p:spPr>
          <a:xfrm>
            <a:off x="10703992" y="4486178"/>
            <a:ext cx="1182118" cy="1183101"/>
          </a:xfrm>
          <a:prstGeom prst="rect">
            <a:avLst/>
          </a:prstGeo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 name="Title 1">
            <a:extLst>
              <a:ext uri="{FF2B5EF4-FFF2-40B4-BE49-F238E27FC236}">
                <a16:creationId xmlns:a16="http://schemas.microsoft.com/office/drawing/2014/main" id="{31A67390-01C5-4A4E-AF7F-79E8DB2B2D36}"/>
              </a:ext>
            </a:extLst>
          </p:cNvPr>
          <p:cNvSpPr>
            <a:spLocks noGrp="1"/>
          </p:cNvSpPr>
          <p:nvPr>
            <p:ph type="title"/>
          </p:nvPr>
        </p:nvSpPr>
        <p:spPr>
          <a:xfrm>
            <a:off x="230124" y="457200"/>
            <a:ext cx="11731752" cy="63093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20779635"/>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riple Timeline">
    <p:spTree>
      <p:nvGrpSpPr>
        <p:cNvPr id="1" name=""/>
        <p:cNvGrpSpPr/>
        <p:nvPr/>
      </p:nvGrpSpPr>
      <p:grpSpPr>
        <a:xfrm>
          <a:off x="0" y="0"/>
          <a:ext cx="0" cy="0"/>
          <a:chOff x="0" y="0"/>
          <a:chExt cx="0" cy="0"/>
        </a:xfrm>
      </p:grpSpPr>
      <p:sp>
        <p:nvSpPr>
          <p:cNvPr id="49" name="Text Placeholder 48">
            <a:extLst>
              <a:ext uri="{FF2B5EF4-FFF2-40B4-BE49-F238E27FC236}">
                <a16:creationId xmlns:a16="http://schemas.microsoft.com/office/drawing/2014/main" id="{14742123-85C4-4775-80AC-721BD7C16285}"/>
              </a:ext>
            </a:extLst>
          </p:cNvPr>
          <p:cNvSpPr>
            <a:spLocks noGrp="1"/>
          </p:cNvSpPr>
          <p:nvPr>
            <p:ph type="body" sz="quarter" idx="10" hasCustomPrompt="1"/>
          </p:nvPr>
        </p:nvSpPr>
        <p:spPr>
          <a:xfrm>
            <a:off x="1580060" y="1776098"/>
            <a:ext cx="2159000" cy="302186"/>
          </a:xfrm>
          <a:prstGeom prst="rect">
            <a:avLst/>
          </a:prstGeom>
        </p:spPr>
        <p:txBody>
          <a:bodyPr>
            <a:noAutofit/>
          </a:bodyPr>
          <a:lstStyle>
            <a:lvl1pPr marL="0" indent="0">
              <a:buNone/>
              <a:defRPr sz="18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51" name="Text Placeholder 50">
            <a:extLst>
              <a:ext uri="{FF2B5EF4-FFF2-40B4-BE49-F238E27FC236}">
                <a16:creationId xmlns:a16="http://schemas.microsoft.com/office/drawing/2014/main" id="{E1001174-581F-41A6-864B-D3BE932C2E47}"/>
              </a:ext>
            </a:extLst>
          </p:cNvPr>
          <p:cNvSpPr>
            <a:spLocks noGrp="1"/>
          </p:cNvSpPr>
          <p:nvPr>
            <p:ph type="body" sz="quarter" idx="11"/>
          </p:nvPr>
        </p:nvSpPr>
        <p:spPr>
          <a:xfrm>
            <a:off x="1580060" y="2111375"/>
            <a:ext cx="2179637" cy="706438"/>
          </a:xfrm>
          <a:prstGeom prst="rect">
            <a:avLst/>
          </a:prstGeo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2" name="Text Placeholder 48">
            <a:extLst>
              <a:ext uri="{FF2B5EF4-FFF2-40B4-BE49-F238E27FC236}">
                <a16:creationId xmlns:a16="http://schemas.microsoft.com/office/drawing/2014/main" id="{2B649793-2AFC-43EE-8172-0EAB326F1130}"/>
              </a:ext>
            </a:extLst>
          </p:cNvPr>
          <p:cNvSpPr>
            <a:spLocks noGrp="1"/>
          </p:cNvSpPr>
          <p:nvPr>
            <p:ph type="body" sz="quarter" idx="12" hasCustomPrompt="1"/>
          </p:nvPr>
        </p:nvSpPr>
        <p:spPr>
          <a:xfrm>
            <a:off x="5674540" y="1776098"/>
            <a:ext cx="2159000" cy="302186"/>
          </a:xfrm>
          <a:prstGeom prst="rect">
            <a:avLst/>
          </a:prstGeom>
        </p:spPr>
        <p:txBody>
          <a:bodyPr>
            <a:noAutofit/>
          </a:bodyPr>
          <a:lstStyle>
            <a:lvl1pPr marL="0" indent="0">
              <a:buNone/>
              <a:defRPr sz="18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53" name="Text Placeholder 50">
            <a:extLst>
              <a:ext uri="{FF2B5EF4-FFF2-40B4-BE49-F238E27FC236}">
                <a16:creationId xmlns:a16="http://schemas.microsoft.com/office/drawing/2014/main" id="{5B27745F-27CA-45D0-BE8E-A9C3B168F465}"/>
              </a:ext>
            </a:extLst>
          </p:cNvPr>
          <p:cNvSpPr>
            <a:spLocks noGrp="1"/>
          </p:cNvSpPr>
          <p:nvPr>
            <p:ph type="body" sz="quarter" idx="13"/>
          </p:nvPr>
        </p:nvSpPr>
        <p:spPr>
          <a:xfrm>
            <a:off x="5674540" y="2111375"/>
            <a:ext cx="2179637" cy="706438"/>
          </a:xfrm>
          <a:prstGeom prst="rect">
            <a:avLst/>
          </a:prstGeo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4" name="Text Placeholder 48">
            <a:extLst>
              <a:ext uri="{FF2B5EF4-FFF2-40B4-BE49-F238E27FC236}">
                <a16:creationId xmlns:a16="http://schemas.microsoft.com/office/drawing/2014/main" id="{58782C77-F426-4586-AF09-D07E1E8737F4}"/>
              </a:ext>
            </a:extLst>
          </p:cNvPr>
          <p:cNvSpPr>
            <a:spLocks noGrp="1"/>
          </p:cNvSpPr>
          <p:nvPr>
            <p:ph type="body" sz="quarter" idx="14" hasCustomPrompt="1"/>
          </p:nvPr>
        </p:nvSpPr>
        <p:spPr>
          <a:xfrm>
            <a:off x="9697900" y="1776098"/>
            <a:ext cx="2159000" cy="302186"/>
          </a:xfrm>
          <a:prstGeom prst="rect">
            <a:avLst/>
          </a:prstGeom>
        </p:spPr>
        <p:txBody>
          <a:bodyPr>
            <a:noAutofit/>
          </a:bodyPr>
          <a:lstStyle>
            <a:lvl1pPr marL="0" indent="0">
              <a:buNone/>
              <a:defRPr sz="18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55" name="Text Placeholder 50">
            <a:extLst>
              <a:ext uri="{FF2B5EF4-FFF2-40B4-BE49-F238E27FC236}">
                <a16:creationId xmlns:a16="http://schemas.microsoft.com/office/drawing/2014/main" id="{E04DA729-6A59-4BC5-8955-DF4D12F1259F}"/>
              </a:ext>
            </a:extLst>
          </p:cNvPr>
          <p:cNvSpPr>
            <a:spLocks noGrp="1"/>
          </p:cNvSpPr>
          <p:nvPr>
            <p:ph type="body" sz="quarter" idx="15"/>
          </p:nvPr>
        </p:nvSpPr>
        <p:spPr>
          <a:xfrm>
            <a:off x="9697900" y="2111375"/>
            <a:ext cx="2179637" cy="706438"/>
          </a:xfrm>
          <a:prstGeom prst="rect">
            <a:avLst/>
          </a:prstGeo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6" name="Text Placeholder 48">
            <a:extLst>
              <a:ext uri="{FF2B5EF4-FFF2-40B4-BE49-F238E27FC236}">
                <a16:creationId xmlns:a16="http://schemas.microsoft.com/office/drawing/2014/main" id="{F6AF03D4-E441-4447-876C-A1B030223E2D}"/>
              </a:ext>
            </a:extLst>
          </p:cNvPr>
          <p:cNvSpPr>
            <a:spLocks noGrp="1"/>
          </p:cNvSpPr>
          <p:nvPr>
            <p:ph type="body" sz="quarter" idx="16" hasCustomPrompt="1"/>
          </p:nvPr>
        </p:nvSpPr>
        <p:spPr>
          <a:xfrm>
            <a:off x="1580060" y="2914739"/>
            <a:ext cx="2159000" cy="302186"/>
          </a:xfrm>
          <a:prstGeom prst="rect">
            <a:avLst/>
          </a:prstGeom>
        </p:spPr>
        <p:txBody>
          <a:bodyPr>
            <a:noAutofit/>
          </a:bodyPr>
          <a:lstStyle>
            <a:lvl1pPr marL="0" indent="0">
              <a:buNone/>
              <a:defRPr sz="18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57" name="Text Placeholder 50">
            <a:extLst>
              <a:ext uri="{FF2B5EF4-FFF2-40B4-BE49-F238E27FC236}">
                <a16:creationId xmlns:a16="http://schemas.microsoft.com/office/drawing/2014/main" id="{679D428E-9700-4E19-8364-70006C3E765E}"/>
              </a:ext>
            </a:extLst>
          </p:cNvPr>
          <p:cNvSpPr>
            <a:spLocks noGrp="1"/>
          </p:cNvSpPr>
          <p:nvPr>
            <p:ph type="body" sz="quarter" idx="17"/>
          </p:nvPr>
        </p:nvSpPr>
        <p:spPr>
          <a:xfrm>
            <a:off x="1580060" y="3254810"/>
            <a:ext cx="2179637" cy="706438"/>
          </a:xfrm>
          <a:prstGeom prst="rect">
            <a:avLst/>
          </a:prstGeo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8" name="Text Placeholder 48">
            <a:extLst>
              <a:ext uri="{FF2B5EF4-FFF2-40B4-BE49-F238E27FC236}">
                <a16:creationId xmlns:a16="http://schemas.microsoft.com/office/drawing/2014/main" id="{5B64A0D9-EA5C-4EC1-981A-0FD223A62FB0}"/>
              </a:ext>
            </a:extLst>
          </p:cNvPr>
          <p:cNvSpPr>
            <a:spLocks noGrp="1"/>
          </p:cNvSpPr>
          <p:nvPr>
            <p:ph type="body" sz="quarter" idx="18" hasCustomPrompt="1"/>
          </p:nvPr>
        </p:nvSpPr>
        <p:spPr>
          <a:xfrm>
            <a:off x="5674540" y="2914739"/>
            <a:ext cx="2159000" cy="302186"/>
          </a:xfrm>
          <a:prstGeom prst="rect">
            <a:avLst/>
          </a:prstGeom>
        </p:spPr>
        <p:txBody>
          <a:bodyPr>
            <a:noAutofit/>
          </a:bodyPr>
          <a:lstStyle>
            <a:lvl1pPr marL="0" indent="0">
              <a:buNone/>
              <a:defRPr sz="18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59" name="Text Placeholder 50">
            <a:extLst>
              <a:ext uri="{FF2B5EF4-FFF2-40B4-BE49-F238E27FC236}">
                <a16:creationId xmlns:a16="http://schemas.microsoft.com/office/drawing/2014/main" id="{7F9CD6F4-7AEE-42A4-B26D-96BE3E900368}"/>
              </a:ext>
            </a:extLst>
          </p:cNvPr>
          <p:cNvSpPr>
            <a:spLocks noGrp="1"/>
          </p:cNvSpPr>
          <p:nvPr>
            <p:ph type="body" sz="quarter" idx="19"/>
          </p:nvPr>
        </p:nvSpPr>
        <p:spPr>
          <a:xfrm>
            <a:off x="5674540" y="3254810"/>
            <a:ext cx="2179637" cy="706438"/>
          </a:xfrm>
          <a:prstGeom prst="rect">
            <a:avLst/>
          </a:prstGeo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0" name="Text Placeholder 48">
            <a:extLst>
              <a:ext uri="{FF2B5EF4-FFF2-40B4-BE49-F238E27FC236}">
                <a16:creationId xmlns:a16="http://schemas.microsoft.com/office/drawing/2014/main" id="{82EA5B58-66CC-4197-BAC3-D0A39558DB0F}"/>
              </a:ext>
            </a:extLst>
          </p:cNvPr>
          <p:cNvSpPr>
            <a:spLocks noGrp="1"/>
          </p:cNvSpPr>
          <p:nvPr>
            <p:ph type="body" sz="quarter" idx="20" hasCustomPrompt="1"/>
          </p:nvPr>
        </p:nvSpPr>
        <p:spPr>
          <a:xfrm>
            <a:off x="9697900" y="2914739"/>
            <a:ext cx="2159000" cy="302186"/>
          </a:xfrm>
          <a:prstGeom prst="rect">
            <a:avLst/>
          </a:prstGeom>
        </p:spPr>
        <p:txBody>
          <a:bodyPr>
            <a:noAutofit/>
          </a:bodyPr>
          <a:lstStyle>
            <a:lvl1pPr marL="0" indent="0">
              <a:buNone/>
              <a:defRPr sz="18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61" name="Text Placeholder 50">
            <a:extLst>
              <a:ext uri="{FF2B5EF4-FFF2-40B4-BE49-F238E27FC236}">
                <a16:creationId xmlns:a16="http://schemas.microsoft.com/office/drawing/2014/main" id="{B76C47B4-A585-4CAC-933A-2E6D1938D171}"/>
              </a:ext>
            </a:extLst>
          </p:cNvPr>
          <p:cNvSpPr>
            <a:spLocks noGrp="1"/>
          </p:cNvSpPr>
          <p:nvPr>
            <p:ph type="body" sz="quarter" idx="21"/>
          </p:nvPr>
        </p:nvSpPr>
        <p:spPr>
          <a:xfrm>
            <a:off x="9697900" y="3254810"/>
            <a:ext cx="2179637" cy="706438"/>
          </a:xfrm>
          <a:prstGeom prst="rect">
            <a:avLst/>
          </a:prstGeo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2" name="Text Placeholder 48">
            <a:extLst>
              <a:ext uri="{FF2B5EF4-FFF2-40B4-BE49-F238E27FC236}">
                <a16:creationId xmlns:a16="http://schemas.microsoft.com/office/drawing/2014/main" id="{563D0C18-5125-4D0F-B46D-76AE182B3FA2}"/>
              </a:ext>
            </a:extLst>
          </p:cNvPr>
          <p:cNvSpPr>
            <a:spLocks noGrp="1"/>
          </p:cNvSpPr>
          <p:nvPr>
            <p:ph type="body" sz="quarter" idx="22" hasCustomPrompt="1"/>
          </p:nvPr>
        </p:nvSpPr>
        <p:spPr>
          <a:xfrm>
            <a:off x="1580060" y="4057987"/>
            <a:ext cx="2159000" cy="302186"/>
          </a:xfrm>
          <a:prstGeom prst="rect">
            <a:avLst/>
          </a:prstGeom>
        </p:spPr>
        <p:txBody>
          <a:bodyPr>
            <a:noAutofit/>
          </a:bodyPr>
          <a:lstStyle>
            <a:lvl1pPr marL="0" indent="0">
              <a:buNone/>
              <a:defRPr sz="18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63" name="Text Placeholder 50">
            <a:extLst>
              <a:ext uri="{FF2B5EF4-FFF2-40B4-BE49-F238E27FC236}">
                <a16:creationId xmlns:a16="http://schemas.microsoft.com/office/drawing/2014/main" id="{10634501-CE83-42B9-8572-5C6B73710869}"/>
              </a:ext>
            </a:extLst>
          </p:cNvPr>
          <p:cNvSpPr>
            <a:spLocks noGrp="1"/>
          </p:cNvSpPr>
          <p:nvPr>
            <p:ph type="body" sz="quarter" idx="23"/>
          </p:nvPr>
        </p:nvSpPr>
        <p:spPr>
          <a:xfrm>
            <a:off x="1580060" y="4392591"/>
            <a:ext cx="2179637" cy="706438"/>
          </a:xfrm>
          <a:prstGeom prst="rect">
            <a:avLst/>
          </a:prstGeo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4" name="Text Placeholder 48">
            <a:extLst>
              <a:ext uri="{FF2B5EF4-FFF2-40B4-BE49-F238E27FC236}">
                <a16:creationId xmlns:a16="http://schemas.microsoft.com/office/drawing/2014/main" id="{54844B85-1B28-4340-AA8C-10A0C2A36C9E}"/>
              </a:ext>
            </a:extLst>
          </p:cNvPr>
          <p:cNvSpPr>
            <a:spLocks noGrp="1"/>
          </p:cNvSpPr>
          <p:nvPr>
            <p:ph type="body" sz="quarter" idx="24" hasCustomPrompt="1"/>
          </p:nvPr>
        </p:nvSpPr>
        <p:spPr>
          <a:xfrm>
            <a:off x="5674540" y="4057987"/>
            <a:ext cx="2159000" cy="302186"/>
          </a:xfrm>
          <a:prstGeom prst="rect">
            <a:avLst/>
          </a:prstGeom>
        </p:spPr>
        <p:txBody>
          <a:bodyPr>
            <a:noAutofit/>
          </a:bodyPr>
          <a:lstStyle>
            <a:lvl1pPr marL="0" indent="0">
              <a:buNone/>
              <a:defRPr sz="18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65" name="Text Placeholder 50">
            <a:extLst>
              <a:ext uri="{FF2B5EF4-FFF2-40B4-BE49-F238E27FC236}">
                <a16:creationId xmlns:a16="http://schemas.microsoft.com/office/drawing/2014/main" id="{31BB84F0-3823-46DB-BCEF-5EF3F8E680CF}"/>
              </a:ext>
            </a:extLst>
          </p:cNvPr>
          <p:cNvSpPr>
            <a:spLocks noGrp="1"/>
          </p:cNvSpPr>
          <p:nvPr>
            <p:ph type="body" sz="quarter" idx="25"/>
          </p:nvPr>
        </p:nvSpPr>
        <p:spPr>
          <a:xfrm>
            <a:off x="5674540" y="4392591"/>
            <a:ext cx="2179637" cy="706438"/>
          </a:xfrm>
          <a:prstGeom prst="rect">
            <a:avLst/>
          </a:prstGeo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6" name="Text Placeholder 48">
            <a:extLst>
              <a:ext uri="{FF2B5EF4-FFF2-40B4-BE49-F238E27FC236}">
                <a16:creationId xmlns:a16="http://schemas.microsoft.com/office/drawing/2014/main" id="{D4D4EE7B-E029-47B3-BC18-D53E810711CE}"/>
              </a:ext>
            </a:extLst>
          </p:cNvPr>
          <p:cNvSpPr>
            <a:spLocks noGrp="1"/>
          </p:cNvSpPr>
          <p:nvPr>
            <p:ph type="body" sz="quarter" idx="26" hasCustomPrompt="1"/>
          </p:nvPr>
        </p:nvSpPr>
        <p:spPr>
          <a:xfrm>
            <a:off x="9697900" y="4057987"/>
            <a:ext cx="2159000" cy="302186"/>
          </a:xfrm>
          <a:prstGeom prst="rect">
            <a:avLst/>
          </a:prstGeom>
        </p:spPr>
        <p:txBody>
          <a:bodyPr>
            <a:noAutofit/>
          </a:bodyPr>
          <a:lstStyle>
            <a:lvl1pPr marL="0" indent="0">
              <a:buNone/>
              <a:defRPr sz="18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67" name="Text Placeholder 50">
            <a:extLst>
              <a:ext uri="{FF2B5EF4-FFF2-40B4-BE49-F238E27FC236}">
                <a16:creationId xmlns:a16="http://schemas.microsoft.com/office/drawing/2014/main" id="{C088BE45-14DC-4551-A5FC-93D0BA991882}"/>
              </a:ext>
            </a:extLst>
          </p:cNvPr>
          <p:cNvSpPr>
            <a:spLocks noGrp="1"/>
          </p:cNvSpPr>
          <p:nvPr>
            <p:ph type="body" sz="quarter" idx="27"/>
          </p:nvPr>
        </p:nvSpPr>
        <p:spPr>
          <a:xfrm>
            <a:off x="9697900" y="4392591"/>
            <a:ext cx="2179637" cy="706438"/>
          </a:xfrm>
          <a:prstGeom prst="rect">
            <a:avLst/>
          </a:prstGeo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8" name="Text Placeholder 48">
            <a:extLst>
              <a:ext uri="{FF2B5EF4-FFF2-40B4-BE49-F238E27FC236}">
                <a16:creationId xmlns:a16="http://schemas.microsoft.com/office/drawing/2014/main" id="{120E072F-4FF5-422F-B7FD-BE3DF026010F}"/>
              </a:ext>
            </a:extLst>
          </p:cNvPr>
          <p:cNvSpPr>
            <a:spLocks noGrp="1"/>
          </p:cNvSpPr>
          <p:nvPr>
            <p:ph type="body" sz="quarter" idx="28" hasCustomPrompt="1"/>
          </p:nvPr>
        </p:nvSpPr>
        <p:spPr>
          <a:xfrm>
            <a:off x="1580060" y="5231920"/>
            <a:ext cx="2159000" cy="302186"/>
          </a:xfrm>
          <a:prstGeom prst="rect">
            <a:avLst/>
          </a:prstGeom>
        </p:spPr>
        <p:txBody>
          <a:bodyPr>
            <a:noAutofit/>
          </a:bodyPr>
          <a:lstStyle>
            <a:lvl1pPr marL="0" indent="0">
              <a:buNone/>
              <a:defRPr sz="18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69" name="Text Placeholder 50">
            <a:extLst>
              <a:ext uri="{FF2B5EF4-FFF2-40B4-BE49-F238E27FC236}">
                <a16:creationId xmlns:a16="http://schemas.microsoft.com/office/drawing/2014/main" id="{E73E6162-F4E3-4F6D-BA12-6B5918E23B8E}"/>
              </a:ext>
            </a:extLst>
          </p:cNvPr>
          <p:cNvSpPr>
            <a:spLocks noGrp="1"/>
          </p:cNvSpPr>
          <p:nvPr>
            <p:ph type="body" sz="quarter" idx="29"/>
          </p:nvPr>
        </p:nvSpPr>
        <p:spPr>
          <a:xfrm>
            <a:off x="1580060" y="5566524"/>
            <a:ext cx="2179637" cy="706438"/>
          </a:xfrm>
          <a:prstGeom prst="rect">
            <a:avLst/>
          </a:prstGeo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70" name="Text Placeholder 48">
            <a:extLst>
              <a:ext uri="{FF2B5EF4-FFF2-40B4-BE49-F238E27FC236}">
                <a16:creationId xmlns:a16="http://schemas.microsoft.com/office/drawing/2014/main" id="{C9938F8E-67A2-401C-882C-ED04C7E5224B}"/>
              </a:ext>
            </a:extLst>
          </p:cNvPr>
          <p:cNvSpPr>
            <a:spLocks noGrp="1"/>
          </p:cNvSpPr>
          <p:nvPr>
            <p:ph type="body" sz="quarter" idx="30" hasCustomPrompt="1"/>
          </p:nvPr>
        </p:nvSpPr>
        <p:spPr>
          <a:xfrm>
            <a:off x="5674540" y="5231920"/>
            <a:ext cx="2159000" cy="302186"/>
          </a:xfrm>
          <a:prstGeom prst="rect">
            <a:avLst/>
          </a:prstGeom>
        </p:spPr>
        <p:txBody>
          <a:bodyPr>
            <a:noAutofit/>
          </a:bodyPr>
          <a:lstStyle>
            <a:lvl1pPr marL="0" indent="0">
              <a:buNone/>
              <a:defRPr sz="18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71" name="Text Placeholder 50">
            <a:extLst>
              <a:ext uri="{FF2B5EF4-FFF2-40B4-BE49-F238E27FC236}">
                <a16:creationId xmlns:a16="http://schemas.microsoft.com/office/drawing/2014/main" id="{E683DBE3-DCA5-4538-A253-E60ED2C4B621}"/>
              </a:ext>
            </a:extLst>
          </p:cNvPr>
          <p:cNvSpPr>
            <a:spLocks noGrp="1"/>
          </p:cNvSpPr>
          <p:nvPr>
            <p:ph type="body" sz="quarter" idx="31"/>
          </p:nvPr>
        </p:nvSpPr>
        <p:spPr>
          <a:xfrm>
            <a:off x="5674540" y="5566524"/>
            <a:ext cx="2179637" cy="706438"/>
          </a:xfrm>
          <a:prstGeom prst="rect">
            <a:avLst/>
          </a:prstGeo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72" name="Text Placeholder 48">
            <a:extLst>
              <a:ext uri="{FF2B5EF4-FFF2-40B4-BE49-F238E27FC236}">
                <a16:creationId xmlns:a16="http://schemas.microsoft.com/office/drawing/2014/main" id="{6F8B9E2C-BE06-4536-A348-4640A2DA1BFC}"/>
              </a:ext>
            </a:extLst>
          </p:cNvPr>
          <p:cNvSpPr>
            <a:spLocks noGrp="1"/>
          </p:cNvSpPr>
          <p:nvPr>
            <p:ph type="body" sz="quarter" idx="32" hasCustomPrompt="1"/>
          </p:nvPr>
        </p:nvSpPr>
        <p:spPr>
          <a:xfrm>
            <a:off x="9697900" y="5231920"/>
            <a:ext cx="2159000" cy="302186"/>
          </a:xfrm>
          <a:prstGeom prst="rect">
            <a:avLst/>
          </a:prstGeom>
        </p:spPr>
        <p:txBody>
          <a:bodyPr>
            <a:noAutofit/>
          </a:bodyPr>
          <a:lstStyle>
            <a:lvl1pPr marL="0" indent="0">
              <a:buNone/>
              <a:defRPr sz="18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73" name="Text Placeholder 50">
            <a:extLst>
              <a:ext uri="{FF2B5EF4-FFF2-40B4-BE49-F238E27FC236}">
                <a16:creationId xmlns:a16="http://schemas.microsoft.com/office/drawing/2014/main" id="{B9A57CE7-FAE2-490F-A8F8-402B5F3A7443}"/>
              </a:ext>
            </a:extLst>
          </p:cNvPr>
          <p:cNvSpPr>
            <a:spLocks noGrp="1"/>
          </p:cNvSpPr>
          <p:nvPr>
            <p:ph type="body" sz="quarter" idx="33"/>
          </p:nvPr>
        </p:nvSpPr>
        <p:spPr>
          <a:xfrm>
            <a:off x="9697900" y="5566524"/>
            <a:ext cx="2179637" cy="706438"/>
          </a:xfrm>
          <a:prstGeom prst="rect">
            <a:avLst/>
          </a:prstGeo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 name="Title 1">
            <a:extLst>
              <a:ext uri="{FF2B5EF4-FFF2-40B4-BE49-F238E27FC236}">
                <a16:creationId xmlns:a16="http://schemas.microsoft.com/office/drawing/2014/main" id="{AA611859-7CC8-480B-BA0E-18BB16B30479}"/>
              </a:ext>
            </a:extLst>
          </p:cNvPr>
          <p:cNvSpPr>
            <a:spLocks noGrp="1"/>
          </p:cNvSpPr>
          <p:nvPr>
            <p:ph type="title"/>
          </p:nvPr>
        </p:nvSpPr>
        <p:spPr>
          <a:xfrm>
            <a:off x="230124" y="457200"/>
            <a:ext cx="11731752" cy="63093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82203209"/>
      </p:ext>
    </p:extLst>
  </p:cSld>
  <p:clrMapOvr>
    <a:masterClrMapping/>
  </p:clrMapOvr>
  <p:extLst>
    <p:ext uri="{DCECCB84-F9BA-43D5-87BE-67443E8EF086}">
      <p15:sldGuideLst xmlns:p15="http://schemas.microsoft.com/office/powerpoint/2012/main">
        <p15:guide id="1" pos="2544">
          <p15:clr>
            <a:srgbClr val="FBAE40"/>
          </p15:clr>
        </p15:guide>
        <p15:guide id="2" pos="5112">
          <p15:clr>
            <a:srgbClr val="FBAE40"/>
          </p15:clr>
        </p15:guide>
        <p15:guide id="4" pos="5256">
          <p15:clr>
            <a:srgbClr val="5ACBF0"/>
          </p15:clr>
        </p15:guide>
        <p15:guide id="5" pos="4968">
          <p15:clr>
            <a:srgbClr val="5ACBF0"/>
          </p15:clr>
        </p15:guide>
        <p15:guide id="6" pos="2688">
          <p15:clr>
            <a:srgbClr val="5ACBF0"/>
          </p15:clr>
        </p15:guide>
        <p15:guide id="7" pos="2400">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A74225-E39C-9A44-9309-78376EFB2430}"/>
              </a:ext>
            </a:extLst>
          </p:cNvPr>
          <p:cNvPicPr>
            <a:picLocks noChangeAspect="1"/>
          </p:cNvPicPr>
          <p:nvPr userDrawn="1"/>
        </p:nvPicPr>
        <p:blipFill>
          <a:blip r:embed="rId2"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a:xfrm>
            <a:off x="1808528" y="-1"/>
            <a:ext cx="10383472" cy="6915555"/>
          </a:xfrm>
          <a:prstGeom prst="rect">
            <a:avLst/>
          </a:prstGeom>
        </p:spPr>
      </p:pic>
      <p:sp>
        <p:nvSpPr>
          <p:cNvPr id="8" name="Rectangle 7">
            <a:extLst>
              <a:ext uri="{FF2B5EF4-FFF2-40B4-BE49-F238E27FC236}">
                <a16:creationId xmlns:a16="http://schemas.microsoft.com/office/drawing/2014/main" id="{E4997FF9-301A-5A4A-BA53-31FF032E90FC}"/>
              </a:ext>
            </a:extLst>
          </p:cNvPr>
          <p:cNvSpPr/>
          <p:nvPr userDrawn="1"/>
        </p:nvSpPr>
        <p:spPr>
          <a:xfrm>
            <a:off x="0" y="0"/>
            <a:ext cx="11750936" cy="6915555"/>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pic>
        <p:nvPicPr>
          <p:cNvPr id="14" name="Picture 13">
            <a:extLst>
              <a:ext uri="{FF2B5EF4-FFF2-40B4-BE49-F238E27FC236}">
                <a16:creationId xmlns:a16="http://schemas.microsoft.com/office/drawing/2014/main" id="{A898A5EB-2A6C-164B-86F1-B0CFCD0DEFA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391792" y="5624090"/>
            <a:ext cx="2359144" cy="1207004"/>
          </a:xfrm>
          <a:prstGeom prst="rect">
            <a:avLst/>
          </a:prstGeom>
        </p:spPr>
      </p:pic>
      <p:pic>
        <p:nvPicPr>
          <p:cNvPr id="15" name="Picture 14">
            <a:extLst>
              <a:ext uri="{FF2B5EF4-FFF2-40B4-BE49-F238E27FC236}">
                <a16:creationId xmlns:a16="http://schemas.microsoft.com/office/drawing/2014/main" id="{051A9C20-820D-F44F-9AB4-CE9EEA9A093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90695" y="5929051"/>
            <a:ext cx="2100587" cy="635853"/>
          </a:xfrm>
          <a:prstGeom prst="rect">
            <a:avLst/>
          </a:prstGeom>
        </p:spPr>
      </p:pic>
      <p:pic>
        <p:nvPicPr>
          <p:cNvPr id="7" name="Picture 6">
            <a:extLst>
              <a:ext uri="{FF2B5EF4-FFF2-40B4-BE49-F238E27FC236}">
                <a16:creationId xmlns:a16="http://schemas.microsoft.com/office/drawing/2014/main" id="{C66BF5D9-F79E-7943-8468-EB0A89B5DC93}"/>
              </a:ext>
            </a:extLst>
          </p:cNvPr>
          <p:cNvPicPr>
            <a:picLocks noChangeAspect="1"/>
          </p:cNvPicPr>
          <p:nvPr userDrawn="1"/>
        </p:nvPicPr>
        <p:blipFill>
          <a:blip r:embed="rId5" cstate="email">
            <a:alphaModFix amt="20000"/>
            <a:extLst>
              <a:ext uri="{28A0092B-C50C-407E-A947-70E740481C1C}">
                <a14:useLocalDpi xmlns:a14="http://schemas.microsoft.com/office/drawing/2010/main"/>
              </a:ext>
            </a:extLst>
          </a:blip>
          <a:stretch>
            <a:fillRect/>
          </a:stretch>
        </p:blipFill>
        <p:spPr>
          <a:xfrm>
            <a:off x="-493480" y="1529337"/>
            <a:ext cx="4330236" cy="5680147"/>
          </a:xfrm>
          <a:prstGeom prst="rect">
            <a:avLst/>
          </a:prstGeom>
        </p:spPr>
      </p:pic>
    </p:spTree>
    <p:extLst>
      <p:ext uri="{BB962C8B-B14F-4D97-AF65-F5344CB8AC3E}">
        <p14:creationId xmlns:p14="http://schemas.microsoft.com/office/powerpoint/2010/main" val="1284859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A74225-E39C-9A44-9309-78376EFB2430}"/>
              </a:ext>
            </a:extLst>
          </p:cNvPr>
          <p:cNvPicPr>
            <a:picLocks noChangeAspect="1"/>
          </p:cNvPicPr>
          <p:nvPr userDrawn="1"/>
        </p:nvPicPr>
        <p:blipFill>
          <a:blip r:embed="rId2"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a:xfrm>
            <a:off x="1837178" y="26906"/>
            <a:ext cx="10368269" cy="6915555"/>
          </a:xfrm>
          <a:prstGeom prst="rect">
            <a:avLst/>
          </a:prstGeom>
        </p:spPr>
      </p:pic>
      <p:sp>
        <p:nvSpPr>
          <p:cNvPr id="8" name="Rectangle 7">
            <a:extLst>
              <a:ext uri="{FF2B5EF4-FFF2-40B4-BE49-F238E27FC236}">
                <a16:creationId xmlns:a16="http://schemas.microsoft.com/office/drawing/2014/main" id="{E4997FF9-301A-5A4A-BA53-31FF032E90FC}"/>
              </a:ext>
            </a:extLst>
          </p:cNvPr>
          <p:cNvSpPr/>
          <p:nvPr userDrawn="1"/>
        </p:nvSpPr>
        <p:spPr>
          <a:xfrm>
            <a:off x="0" y="0"/>
            <a:ext cx="11750936" cy="6915555"/>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pic>
        <p:nvPicPr>
          <p:cNvPr id="14" name="Picture 13">
            <a:extLst>
              <a:ext uri="{FF2B5EF4-FFF2-40B4-BE49-F238E27FC236}">
                <a16:creationId xmlns:a16="http://schemas.microsoft.com/office/drawing/2014/main" id="{A898A5EB-2A6C-164B-86F1-B0CFCD0DEFA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391792" y="5624090"/>
            <a:ext cx="2359144" cy="1207004"/>
          </a:xfrm>
          <a:prstGeom prst="rect">
            <a:avLst/>
          </a:prstGeom>
        </p:spPr>
      </p:pic>
      <p:pic>
        <p:nvPicPr>
          <p:cNvPr id="15" name="Picture 14">
            <a:extLst>
              <a:ext uri="{FF2B5EF4-FFF2-40B4-BE49-F238E27FC236}">
                <a16:creationId xmlns:a16="http://schemas.microsoft.com/office/drawing/2014/main" id="{051A9C20-820D-F44F-9AB4-CE9EEA9A093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90695" y="5929051"/>
            <a:ext cx="2100587" cy="635853"/>
          </a:xfrm>
          <a:prstGeom prst="rect">
            <a:avLst/>
          </a:prstGeom>
        </p:spPr>
      </p:pic>
      <p:pic>
        <p:nvPicPr>
          <p:cNvPr id="7" name="Picture 6">
            <a:extLst>
              <a:ext uri="{FF2B5EF4-FFF2-40B4-BE49-F238E27FC236}">
                <a16:creationId xmlns:a16="http://schemas.microsoft.com/office/drawing/2014/main" id="{C66BF5D9-F79E-7943-8468-EB0A89B5DC93}"/>
              </a:ext>
            </a:extLst>
          </p:cNvPr>
          <p:cNvPicPr>
            <a:picLocks noChangeAspect="1"/>
          </p:cNvPicPr>
          <p:nvPr userDrawn="1"/>
        </p:nvPicPr>
        <p:blipFill>
          <a:blip r:embed="rId5" cstate="email">
            <a:alphaModFix amt="20000"/>
            <a:extLst>
              <a:ext uri="{28A0092B-C50C-407E-A947-70E740481C1C}">
                <a14:useLocalDpi xmlns:a14="http://schemas.microsoft.com/office/drawing/2010/main"/>
              </a:ext>
            </a:extLst>
          </a:blip>
          <a:stretch>
            <a:fillRect/>
          </a:stretch>
        </p:blipFill>
        <p:spPr>
          <a:xfrm>
            <a:off x="-493480" y="1529337"/>
            <a:ext cx="4330236" cy="5680147"/>
          </a:xfrm>
          <a:prstGeom prst="rect">
            <a:avLst/>
          </a:prstGeom>
        </p:spPr>
      </p:pic>
    </p:spTree>
    <p:extLst>
      <p:ext uri="{BB962C8B-B14F-4D97-AF65-F5344CB8AC3E}">
        <p14:creationId xmlns:p14="http://schemas.microsoft.com/office/powerpoint/2010/main" val="2412673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vmlDrawing" Target="../drawings/vmlDrawing1.v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9" Type="http://schemas.openxmlformats.org/officeDocument/2006/relationships/slideLayout" Target="../slideLayouts/slideLayout58.xml"/><Relationship Id="rId21" Type="http://schemas.openxmlformats.org/officeDocument/2006/relationships/slideLayout" Target="../slideLayouts/slideLayout40.xml"/><Relationship Id="rId34" Type="http://schemas.openxmlformats.org/officeDocument/2006/relationships/slideLayout" Target="../slideLayouts/slideLayout53.xml"/><Relationship Id="rId42" Type="http://schemas.openxmlformats.org/officeDocument/2006/relationships/slideLayout" Target="../slideLayouts/slideLayout61.xml"/><Relationship Id="rId47" Type="http://schemas.openxmlformats.org/officeDocument/2006/relationships/slideLayout" Target="../slideLayouts/slideLayout66.xml"/><Relationship Id="rId50" Type="http://schemas.openxmlformats.org/officeDocument/2006/relationships/slideLayout" Target="../slideLayouts/slideLayout69.xml"/><Relationship Id="rId55" Type="http://schemas.openxmlformats.org/officeDocument/2006/relationships/slideLayout" Target="../slideLayouts/slideLayout74.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9" Type="http://schemas.openxmlformats.org/officeDocument/2006/relationships/slideLayout" Target="../slideLayouts/slideLayout48.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slideLayout" Target="../slideLayouts/slideLayout51.xml"/><Relationship Id="rId37" Type="http://schemas.openxmlformats.org/officeDocument/2006/relationships/slideLayout" Target="../slideLayouts/slideLayout56.xml"/><Relationship Id="rId40" Type="http://schemas.openxmlformats.org/officeDocument/2006/relationships/slideLayout" Target="../slideLayouts/slideLayout59.xml"/><Relationship Id="rId45" Type="http://schemas.openxmlformats.org/officeDocument/2006/relationships/slideLayout" Target="../slideLayouts/slideLayout64.xml"/><Relationship Id="rId53" Type="http://schemas.openxmlformats.org/officeDocument/2006/relationships/slideLayout" Target="../slideLayouts/slideLayout72.xml"/><Relationship Id="rId58" Type="http://schemas.openxmlformats.org/officeDocument/2006/relationships/theme" Target="../theme/theme2.xml"/><Relationship Id="rId5" Type="http://schemas.openxmlformats.org/officeDocument/2006/relationships/slideLayout" Target="../slideLayouts/slideLayout24.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35" Type="http://schemas.openxmlformats.org/officeDocument/2006/relationships/slideLayout" Target="../slideLayouts/slideLayout54.xml"/><Relationship Id="rId43" Type="http://schemas.openxmlformats.org/officeDocument/2006/relationships/slideLayout" Target="../slideLayouts/slideLayout62.xml"/><Relationship Id="rId48" Type="http://schemas.openxmlformats.org/officeDocument/2006/relationships/slideLayout" Target="../slideLayouts/slideLayout67.xml"/><Relationship Id="rId56" Type="http://schemas.openxmlformats.org/officeDocument/2006/relationships/slideLayout" Target="../slideLayouts/slideLayout75.xml"/><Relationship Id="rId8" Type="http://schemas.openxmlformats.org/officeDocument/2006/relationships/slideLayout" Target="../slideLayouts/slideLayout27.xml"/><Relationship Id="rId51" Type="http://schemas.openxmlformats.org/officeDocument/2006/relationships/slideLayout" Target="../slideLayouts/slideLayout70.xml"/><Relationship Id="rId3" Type="http://schemas.openxmlformats.org/officeDocument/2006/relationships/slideLayout" Target="../slideLayouts/slideLayout22.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slideLayout" Target="../slideLayouts/slideLayout52.xml"/><Relationship Id="rId38" Type="http://schemas.openxmlformats.org/officeDocument/2006/relationships/slideLayout" Target="../slideLayouts/slideLayout57.xml"/><Relationship Id="rId46" Type="http://schemas.openxmlformats.org/officeDocument/2006/relationships/slideLayout" Target="../slideLayouts/slideLayout65.xml"/><Relationship Id="rId20" Type="http://schemas.openxmlformats.org/officeDocument/2006/relationships/slideLayout" Target="../slideLayouts/slideLayout39.xml"/><Relationship Id="rId41" Type="http://schemas.openxmlformats.org/officeDocument/2006/relationships/slideLayout" Target="../slideLayouts/slideLayout60.xml"/><Relationship Id="rId54" Type="http://schemas.openxmlformats.org/officeDocument/2006/relationships/slideLayout" Target="../slideLayouts/slideLayout7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36" Type="http://schemas.openxmlformats.org/officeDocument/2006/relationships/slideLayout" Target="../slideLayouts/slideLayout55.xml"/><Relationship Id="rId49" Type="http://schemas.openxmlformats.org/officeDocument/2006/relationships/slideLayout" Target="../slideLayouts/slideLayout68.xml"/><Relationship Id="rId57" Type="http://schemas.openxmlformats.org/officeDocument/2006/relationships/slideLayout" Target="../slideLayouts/slideLayout76.xml"/><Relationship Id="rId10" Type="http://schemas.openxmlformats.org/officeDocument/2006/relationships/slideLayout" Target="../slideLayouts/slideLayout29.xml"/><Relationship Id="rId31" Type="http://schemas.openxmlformats.org/officeDocument/2006/relationships/slideLayout" Target="../slideLayouts/slideLayout50.xml"/><Relationship Id="rId44" Type="http://schemas.openxmlformats.org/officeDocument/2006/relationships/slideLayout" Target="../slideLayouts/slideLayout63.xml"/><Relationship Id="rId52" Type="http://schemas.openxmlformats.org/officeDocument/2006/relationships/slideLayout" Target="../slideLayouts/slideLayout71.xml"/></Relationships>
</file>

<file path=ppt/slideMasters/_rels/slideMaster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7.png"/><Relationship Id="rId3" Type="http://schemas.openxmlformats.org/officeDocument/2006/relationships/slideLayout" Target="../slideLayouts/slideLayout79.xml"/><Relationship Id="rId7" Type="http://schemas.openxmlformats.org/officeDocument/2006/relationships/image" Target="../media/image24.png"/><Relationship Id="rId12" Type="http://schemas.openxmlformats.org/officeDocument/2006/relationships/image" Target="../media/image26.svg"/><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tags" Target="../tags/tag2.xml"/><Relationship Id="rId11" Type="http://schemas.openxmlformats.org/officeDocument/2006/relationships/image" Target="../media/image25.png"/><Relationship Id="rId5" Type="http://schemas.openxmlformats.org/officeDocument/2006/relationships/vmlDrawing" Target="../drawings/vmlDrawing2.vml"/><Relationship Id="rId10" Type="http://schemas.openxmlformats.org/officeDocument/2006/relationships/image" Target="../media/image1.emf"/><Relationship Id="rId4" Type="http://schemas.openxmlformats.org/officeDocument/2006/relationships/theme" Target="../theme/theme3.xml"/><Relationship Id="rId9" Type="http://schemas.openxmlformats.org/officeDocument/2006/relationships/oleObject" Target="../embeddings/oleObject2.bin"/><Relationship Id="rId14" Type="http://schemas.openxmlformats.org/officeDocument/2006/relationships/image" Target="../media/image28.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6E6ADB2-2386-5687-A85D-F7A8E1D9690D}"/>
              </a:ext>
            </a:extLst>
          </p:cNvPr>
          <p:cNvGraphicFramePr>
            <a:graphicFrameLocks noChangeAspect="1"/>
          </p:cNvGraphicFramePr>
          <p:nvPr userDrawn="1">
            <p:custDataLst>
              <p:tags r:id="rId2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8" name="think-cell Slide" r:id="rId23" imgW="592" imgH="595" progId="TCLayout.ActiveDocument.1">
                  <p:embed/>
                </p:oleObj>
              </mc:Choice>
              <mc:Fallback>
                <p:oleObj name="think-cell Slide" r:id="rId23" imgW="592" imgH="595" progId="TCLayout.ActiveDocument.1">
                  <p:embed/>
                  <p:pic>
                    <p:nvPicPr>
                      <p:cNvPr id="3" name="Object 2" hidden="1">
                        <a:extLst>
                          <a:ext uri="{FF2B5EF4-FFF2-40B4-BE49-F238E27FC236}">
                            <a16:creationId xmlns:a16="http://schemas.microsoft.com/office/drawing/2014/main" id="{A6E6ADB2-2386-5687-A85D-F7A8E1D9690D}"/>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7" name="Title Placeholder 1">
            <a:extLst>
              <a:ext uri="{FF2B5EF4-FFF2-40B4-BE49-F238E27FC236}">
                <a16:creationId xmlns:a16="http://schemas.microsoft.com/office/drawing/2014/main" id="{6526DEA8-BE78-0E46-98F1-6B12E0762A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093E933D-E9A2-F240-A966-A2E18AEF27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74423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ftr="0" dt="0"/>
  <p:txStyles>
    <p:titleStyle>
      <a:lvl1pPr algn="l" defTabSz="914400" rtl="0" eaLnBrk="1" latinLnBrk="0" hangingPunct="1">
        <a:lnSpc>
          <a:spcPct val="90000"/>
        </a:lnSpc>
        <a:spcBef>
          <a:spcPct val="0"/>
        </a:spcBef>
        <a:buNone/>
        <a:defRPr sz="3600" b="0" i="0" kern="1200" spc="100" baseline="0">
          <a:solidFill>
            <a:schemeClr val="bg1"/>
          </a:solidFill>
          <a:latin typeface="Arial Narrow" panose="020B0604020202020204" pitchFamily="34" charset="0"/>
          <a:ea typeface="Roboto Condensed" panose="02000000000000000000" pitchFamily="2" charset="0"/>
          <a:cs typeface="Arial Narrow"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bg1"/>
          </a:solidFill>
          <a:latin typeface="Calibri" panose="020F0502020204030204" pitchFamily="34" charset="0"/>
          <a:ea typeface="Roboto Condensed" panose="02000000000000000000" pitchFamily="2" charset="0"/>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bg1"/>
          </a:solidFill>
          <a:latin typeface="Calibri" panose="020F0502020204030204" pitchFamily="34" charset="0"/>
          <a:ea typeface="Roboto Condensed" panose="02000000000000000000" pitchFamily="2" charset="0"/>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bg1"/>
          </a:solidFill>
          <a:latin typeface="Calibri" panose="020F0502020204030204" pitchFamily="34" charset="0"/>
          <a:ea typeface="Roboto Condensed" panose="02000000000000000000" pitchFamily="2" charset="0"/>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bg1"/>
          </a:solidFill>
          <a:latin typeface="Calibri" panose="020F0502020204030204" pitchFamily="34" charset="0"/>
          <a:ea typeface="Roboto Condensed" panose="02000000000000000000" pitchFamily="2" charset="0"/>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bg1"/>
          </a:solidFill>
          <a:latin typeface="Calibri" panose="020F0502020204030204" pitchFamily="34" charset="0"/>
          <a:ea typeface="Roboto Condensed"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EA792B-FE75-E64A-ABFB-0730A0EEEC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05DDD2-3D10-2845-9EF5-68D1C10184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C852333E-6BC5-9A43-9BA1-426561CA8E5E}"/>
              </a:ext>
            </a:extLst>
          </p:cNvPr>
          <p:cNvSpPr>
            <a:spLocks noGrp="1"/>
          </p:cNvSpPr>
          <p:nvPr>
            <p:ph type="sldNum" sz="quarter" idx="4"/>
          </p:nvPr>
        </p:nvSpPr>
        <p:spPr>
          <a:xfrm>
            <a:off x="9182100" y="6200458"/>
            <a:ext cx="2743200" cy="365125"/>
          </a:xfrm>
          <a:prstGeom prst="rect">
            <a:avLst/>
          </a:prstGeom>
        </p:spPr>
        <p:txBody>
          <a:bodyPr vert="horz" lIns="91440" tIns="45720" rIns="91440" bIns="45720" rtlCol="0" anchor="ctr"/>
          <a:lstStyle>
            <a:lvl1pPr algn="r">
              <a:defRPr sz="1200" b="0" i="0">
                <a:solidFill>
                  <a:schemeClr val="accent5"/>
                </a:solidFill>
                <a:latin typeface="Calibri" panose="020F0502020204030204" pitchFamily="34" charset="0"/>
                <a:ea typeface="Roboto Condensed" panose="02000000000000000000" pitchFamily="2" charset="0"/>
              </a:defRPr>
            </a:lvl1pPr>
          </a:lstStyle>
          <a:p>
            <a:r>
              <a:rPr lang="en-US"/>
              <a:t>1</a:t>
            </a:r>
          </a:p>
        </p:txBody>
      </p:sp>
    </p:spTree>
    <p:extLst>
      <p:ext uri="{BB962C8B-B14F-4D97-AF65-F5344CB8AC3E}">
        <p14:creationId xmlns:p14="http://schemas.microsoft.com/office/powerpoint/2010/main" val="155041326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 id="2147483712" r:id="rId32"/>
    <p:sldLayoutId id="2147483713" r:id="rId33"/>
    <p:sldLayoutId id="2147483714" r:id="rId34"/>
    <p:sldLayoutId id="2147483715" r:id="rId35"/>
    <p:sldLayoutId id="2147483716" r:id="rId36"/>
    <p:sldLayoutId id="2147483717" r:id="rId37"/>
    <p:sldLayoutId id="2147483718" r:id="rId38"/>
    <p:sldLayoutId id="2147483719" r:id="rId39"/>
    <p:sldLayoutId id="2147483720" r:id="rId40"/>
    <p:sldLayoutId id="2147483721" r:id="rId41"/>
    <p:sldLayoutId id="2147483722" r:id="rId42"/>
    <p:sldLayoutId id="2147483723" r:id="rId43"/>
    <p:sldLayoutId id="2147483724" r:id="rId44"/>
    <p:sldLayoutId id="2147483725" r:id="rId45"/>
    <p:sldLayoutId id="2147483726" r:id="rId46"/>
    <p:sldLayoutId id="2147483727" r:id="rId47"/>
    <p:sldLayoutId id="2147483728" r:id="rId48"/>
    <p:sldLayoutId id="2147483729" r:id="rId49"/>
    <p:sldLayoutId id="2147483730" r:id="rId50"/>
    <p:sldLayoutId id="2147483731" r:id="rId51"/>
    <p:sldLayoutId id="2147483732" r:id="rId52"/>
    <p:sldLayoutId id="2147483733" r:id="rId53"/>
    <p:sldLayoutId id="2147483738" r:id="rId54"/>
    <p:sldLayoutId id="2147483739" r:id="rId55"/>
    <p:sldLayoutId id="2147483740" r:id="rId56"/>
    <p:sldLayoutId id="2147483741" r:id="rId57"/>
  </p:sldLayoutIdLst>
  <p:hf hdr="0" ftr="0" dt="0"/>
  <p:txStyles>
    <p:titleStyle>
      <a:lvl1pPr algn="l" defTabSz="914400" rtl="0" eaLnBrk="1" latinLnBrk="0" hangingPunct="1">
        <a:lnSpc>
          <a:spcPct val="90000"/>
        </a:lnSpc>
        <a:spcBef>
          <a:spcPct val="0"/>
        </a:spcBef>
        <a:buNone/>
        <a:defRPr sz="3600" b="0" i="0" kern="1200" spc="100" baseline="0">
          <a:solidFill>
            <a:schemeClr val="tx1"/>
          </a:solidFill>
          <a:latin typeface="Arial Narrow" panose="020B0604020202020204" pitchFamily="34" charset="0"/>
          <a:ea typeface="Roboto Condensed" panose="02000000000000000000" pitchFamily="2" charset="0"/>
          <a:cs typeface="Arial Narrow" panose="020B0604020202020204" pitchFamily="34" charset="0"/>
        </a:defRPr>
      </a:lvl1pPr>
    </p:titleStyle>
    <p:bodyStyle>
      <a:lvl1pPr marL="228600" indent="-228600" algn="l" defTabSz="914400" rtl="0" eaLnBrk="1" latinLnBrk="0" hangingPunct="1">
        <a:lnSpc>
          <a:spcPct val="110000"/>
        </a:lnSpc>
        <a:spcBef>
          <a:spcPts val="1000"/>
        </a:spcBef>
        <a:spcAft>
          <a:spcPts val="1000"/>
        </a:spcAft>
        <a:buFont typeface="Arial" panose="020B0604020202020204" pitchFamily="34" charset="0"/>
        <a:buChar char="•"/>
        <a:defRPr sz="2200" b="0" i="0" kern="1200">
          <a:solidFill>
            <a:schemeClr val="tx1"/>
          </a:solidFill>
          <a:latin typeface="Calibri" panose="020F0502020204030204" pitchFamily="34" charset="0"/>
          <a:ea typeface="Roboto Condensed" panose="02000000000000000000" pitchFamily="2" charset="0"/>
          <a:cs typeface="+mn-cs"/>
        </a:defRPr>
      </a:lvl1pPr>
      <a:lvl2pPr marL="685800" indent="-228600" algn="l" defTabSz="914400" rtl="0" eaLnBrk="1" latinLnBrk="0" hangingPunct="1">
        <a:lnSpc>
          <a:spcPct val="110000"/>
        </a:lnSpc>
        <a:spcBef>
          <a:spcPts val="500"/>
        </a:spcBef>
        <a:spcAft>
          <a:spcPts val="1000"/>
        </a:spcAft>
        <a:buFont typeface="Arial" panose="020B0604020202020204" pitchFamily="34" charset="0"/>
        <a:buChar char="•"/>
        <a:defRPr sz="2200" b="0" i="0" kern="1200">
          <a:solidFill>
            <a:schemeClr val="tx1"/>
          </a:solidFill>
          <a:latin typeface="Calibri" panose="020F0502020204030204" pitchFamily="34" charset="0"/>
          <a:ea typeface="Roboto Condensed" panose="02000000000000000000" pitchFamily="2" charset="0"/>
          <a:cs typeface="+mn-cs"/>
        </a:defRPr>
      </a:lvl2pPr>
      <a:lvl3pPr marL="1143000" indent="-228600" algn="l" defTabSz="914400" rtl="0" eaLnBrk="1" latinLnBrk="0" hangingPunct="1">
        <a:lnSpc>
          <a:spcPct val="110000"/>
        </a:lnSpc>
        <a:spcBef>
          <a:spcPts val="500"/>
        </a:spcBef>
        <a:spcAft>
          <a:spcPts val="1000"/>
        </a:spcAft>
        <a:buFont typeface="Arial" panose="020B0604020202020204" pitchFamily="34" charset="0"/>
        <a:buChar char="•"/>
        <a:defRPr sz="2000" b="0" i="0" kern="1200">
          <a:solidFill>
            <a:schemeClr val="tx1"/>
          </a:solidFill>
          <a:latin typeface="Calibri" panose="020F0502020204030204" pitchFamily="34" charset="0"/>
          <a:ea typeface="Roboto Condensed" panose="02000000000000000000" pitchFamily="2" charset="0"/>
          <a:cs typeface="+mn-cs"/>
        </a:defRPr>
      </a:lvl3pPr>
      <a:lvl4pPr marL="1600200" indent="-228600" algn="l" defTabSz="914400" rtl="0" eaLnBrk="1" latinLnBrk="0" hangingPunct="1">
        <a:lnSpc>
          <a:spcPct val="110000"/>
        </a:lnSpc>
        <a:spcBef>
          <a:spcPts val="500"/>
        </a:spcBef>
        <a:spcAft>
          <a:spcPts val="1000"/>
        </a:spcAft>
        <a:buFont typeface="Arial" panose="020B0604020202020204" pitchFamily="34" charset="0"/>
        <a:buChar char="•"/>
        <a:defRPr sz="1800" b="0" i="0" kern="1200">
          <a:solidFill>
            <a:schemeClr val="tx1"/>
          </a:solidFill>
          <a:latin typeface="Calibri" panose="020F0502020204030204" pitchFamily="34" charset="0"/>
          <a:ea typeface="Roboto Condensed" panose="02000000000000000000" pitchFamily="2" charset="0"/>
          <a:cs typeface="+mn-cs"/>
        </a:defRPr>
      </a:lvl4pPr>
      <a:lvl5pPr marL="2057400" indent="-228600" algn="l" defTabSz="914400" rtl="0" eaLnBrk="1" latinLnBrk="0" hangingPunct="1">
        <a:lnSpc>
          <a:spcPct val="110000"/>
        </a:lnSpc>
        <a:spcBef>
          <a:spcPts val="500"/>
        </a:spcBef>
        <a:spcAft>
          <a:spcPts val="1000"/>
        </a:spcAft>
        <a:buFont typeface="Arial" panose="020B0604020202020204" pitchFamily="34" charset="0"/>
        <a:buChar char="•"/>
        <a:defRPr sz="1800" b="0" i="0" kern="1200">
          <a:solidFill>
            <a:schemeClr val="tx1"/>
          </a:solidFill>
          <a:latin typeface="Calibri" panose="020F0502020204030204" pitchFamily="34" charset="0"/>
          <a:ea typeface="Roboto Condensed"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EA2705-FEE8-FAF1-FB2C-951AEBF06873}"/>
              </a:ext>
            </a:extLst>
          </p:cNvPr>
          <p:cNvPicPr>
            <a:picLocks noChangeAspect="1"/>
          </p:cNvPicPr>
          <p:nvPr userDrawn="1"/>
        </p:nvPicPr>
        <p:blipFill rotWithShape="1">
          <a:blip r:embed="rId7" cstate="email">
            <a:alphaModFix amt="20000"/>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b="7850"/>
          <a:stretch/>
        </p:blipFill>
        <p:spPr>
          <a:xfrm>
            <a:off x="174625" y="372827"/>
            <a:ext cx="11842750" cy="6112346"/>
          </a:xfrm>
          <a:prstGeom prst="rect">
            <a:avLst/>
          </a:prstGeom>
        </p:spPr>
      </p:pic>
      <p:sp>
        <p:nvSpPr>
          <p:cNvPr id="17" name="Title 1">
            <a:extLst>
              <a:ext uri="{FF2B5EF4-FFF2-40B4-BE49-F238E27FC236}">
                <a16:creationId xmlns:a16="http://schemas.microsoft.com/office/drawing/2014/main" id="{24E11381-6237-7C99-FCCA-263849CA38C0}"/>
              </a:ext>
            </a:extLst>
          </p:cNvPr>
          <p:cNvSpPr txBox="1">
            <a:spLocks/>
          </p:cNvSpPr>
          <p:nvPr userDrawn="1"/>
        </p:nvSpPr>
        <p:spPr>
          <a:xfrm>
            <a:off x="3449540" y="5260689"/>
            <a:ext cx="3644680" cy="1816949"/>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0" i="0" kern="1200" spc="0" baseline="0">
                <a:solidFill>
                  <a:schemeClr val="tx1"/>
                </a:solidFill>
                <a:latin typeface="+mj-lt"/>
                <a:ea typeface="Roboto Condensed" panose="02000000000000000000" pitchFamily="2" charset="0"/>
                <a:cs typeface="Arial Narrow" panose="020B0604020202020204"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10000" b="1" i="0" u="none" strike="noStrike" kern="1200" cap="none" spc="0" normalizeH="0" baseline="0" noProof="0" dirty="0">
                <a:ln>
                  <a:noFill/>
                </a:ln>
                <a:solidFill>
                  <a:srgbClr val="FECC92">
                    <a:alpha val="24898"/>
                  </a:srgbClr>
                </a:solidFill>
                <a:effectLst/>
                <a:uLnTx/>
                <a:uFillTx/>
                <a:latin typeface="Calibri"/>
                <a:ea typeface="Roboto Condensed" panose="02000000000000000000" pitchFamily="2" charset="0"/>
              </a:rPr>
              <a:t>Profile</a:t>
            </a:r>
          </a:p>
        </p:txBody>
      </p:sp>
      <p:graphicFrame>
        <p:nvGraphicFramePr>
          <p:cNvPr id="8" name="Object 7" hidden="1">
            <a:extLst>
              <a:ext uri="{FF2B5EF4-FFF2-40B4-BE49-F238E27FC236}">
                <a16:creationId xmlns:a16="http://schemas.microsoft.com/office/drawing/2014/main" id="{3D815AB9-7BD7-4386-1467-E1AAD4AA72FE}"/>
              </a:ext>
            </a:extLst>
          </p:cNvPr>
          <p:cNvGraphicFramePr>
            <a:graphicFrameLocks noChangeAspect="1"/>
          </p:cNvGraphicFramePr>
          <p:nvPr userDrawn="1">
            <p:custDataLst>
              <p:tags r:id="rId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2" name="think-cell Slide" r:id="rId9" imgW="592" imgH="595" progId="TCLayout.ActiveDocument.1">
                  <p:embed/>
                </p:oleObj>
              </mc:Choice>
              <mc:Fallback>
                <p:oleObj name="think-cell Slide" r:id="rId9" imgW="592" imgH="595" progId="TCLayout.ActiveDocument.1">
                  <p:embed/>
                  <p:pic>
                    <p:nvPicPr>
                      <p:cNvPr id="8" name="Object 7" hidden="1">
                        <a:extLst>
                          <a:ext uri="{FF2B5EF4-FFF2-40B4-BE49-F238E27FC236}">
                            <a16:creationId xmlns:a16="http://schemas.microsoft.com/office/drawing/2014/main" id="{3D815AB9-7BD7-4386-1467-E1AAD4AA72F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10" name="Oval 9">
            <a:extLst>
              <a:ext uri="{FF2B5EF4-FFF2-40B4-BE49-F238E27FC236}">
                <a16:creationId xmlns:a16="http://schemas.microsoft.com/office/drawing/2014/main" id="{CE02CEC2-C08D-8726-69F9-B854334904ED}"/>
              </a:ext>
            </a:extLst>
          </p:cNvPr>
          <p:cNvSpPr/>
          <p:nvPr userDrawn="1"/>
        </p:nvSpPr>
        <p:spPr>
          <a:xfrm>
            <a:off x="645544" y="688836"/>
            <a:ext cx="3149600" cy="3149600"/>
          </a:xfrm>
          <a:prstGeom prst="ellipse">
            <a:avLst/>
          </a:prstGeom>
          <a:solidFill>
            <a:srgbClr val="168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pic>
        <p:nvPicPr>
          <p:cNvPr id="11" name="Graphic 10">
            <a:extLst>
              <a:ext uri="{FF2B5EF4-FFF2-40B4-BE49-F238E27FC236}">
                <a16:creationId xmlns:a16="http://schemas.microsoft.com/office/drawing/2014/main" id="{F03258CF-1C7F-F75A-5274-60EB6C7FA192}"/>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103169" y="5551953"/>
            <a:ext cx="3702951" cy="797047"/>
          </a:xfrm>
          <a:prstGeom prst="rect">
            <a:avLst/>
          </a:prstGeom>
        </p:spPr>
      </p:pic>
      <p:pic>
        <p:nvPicPr>
          <p:cNvPr id="13" name="Picture 12">
            <a:extLst>
              <a:ext uri="{FF2B5EF4-FFF2-40B4-BE49-F238E27FC236}">
                <a16:creationId xmlns:a16="http://schemas.microsoft.com/office/drawing/2014/main" id="{A8FD44D9-5D9F-038E-B6F5-7CAB7CD9DC35}"/>
              </a:ext>
            </a:extLst>
          </p:cNvPr>
          <p:cNvPicPr>
            <a:picLocks noChangeAspect="1"/>
          </p:cNvPicPr>
          <p:nvPr userDrawn="1"/>
        </p:nvPicPr>
        <p:blipFill>
          <a:blip r:embed="rId13"/>
          <a:stretch>
            <a:fillRect/>
          </a:stretch>
        </p:blipFill>
        <p:spPr>
          <a:xfrm>
            <a:off x="9874819" y="522280"/>
            <a:ext cx="1546793" cy="1324149"/>
          </a:xfrm>
          <a:prstGeom prst="rect">
            <a:avLst/>
          </a:prstGeom>
        </p:spPr>
      </p:pic>
      <p:pic>
        <p:nvPicPr>
          <p:cNvPr id="14" name="Picture 13">
            <a:extLst>
              <a:ext uri="{FF2B5EF4-FFF2-40B4-BE49-F238E27FC236}">
                <a16:creationId xmlns:a16="http://schemas.microsoft.com/office/drawing/2014/main" id="{33511532-09E0-DCB4-5F2D-DDA8B0FB1E53}"/>
              </a:ext>
            </a:extLst>
          </p:cNvPr>
          <p:cNvPicPr>
            <a:picLocks noChangeAspect="1"/>
          </p:cNvPicPr>
          <p:nvPr userDrawn="1"/>
        </p:nvPicPr>
        <p:blipFill rotWithShape="1">
          <a:blip r:embed="rId14"/>
          <a:srcRect l="52840"/>
          <a:stretch/>
        </p:blipFill>
        <p:spPr>
          <a:xfrm>
            <a:off x="-17011" y="421424"/>
            <a:ext cx="346061" cy="1712176"/>
          </a:xfrm>
          <a:prstGeom prst="rect">
            <a:avLst/>
          </a:prstGeom>
        </p:spPr>
      </p:pic>
      <p:sp>
        <p:nvSpPr>
          <p:cNvPr id="15" name="Rounded Rectangle 14">
            <a:extLst>
              <a:ext uri="{FF2B5EF4-FFF2-40B4-BE49-F238E27FC236}">
                <a16:creationId xmlns:a16="http://schemas.microsoft.com/office/drawing/2014/main" id="{C501B794-E8BB-C62A-31DB-5814BBD084D4}"/>
              </a:ext>
            </a:extLst>
          </p:cNvPr>
          <p:cNvSpPr/>
          <p:nvPr userDrawn="1"/>
        </p:nvSpPr>
        <p:spPr>
          <a:xfrm>
            <a:off x="4192879" y="995766"/>
            <a:ext cx="5351079" cy="563492"/>
          </a:xfrm>
          <a:prstGeom prst="roundRect">
            <a:avLst/>
          </a:prstGeom>
          <a:solidFill>
            <a:srgbClr val="168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Arial" panose="020B0604020202020204" pitchFamily="34" charset="0"/>
                <a:cs typeface="Arial" panose="020B0604020202020204" pitchFamily="34" charset="0"/>
              </a:rPr>
              <a:t>2022 MOMENTUM SHARE FAIR</a:t>
            </a:r>
            <a:endParaRPr lang="en-NG" sz="2400" b="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B0BA525-F9F0-D791-2BF6-A21EBB6E6BC8}"/>
              </a:ext>
            </a:extLst>
          </p:cNvPr>
          <p:cNvSpPr txBox="1"/>
          <p:nvPr userDrawn="1"/>
        </p:nvSpPr>
        <p:spPr>
          <a:xfrm>
            <a:off x="0" y="6413019"/>
            <a:ext cx="12192000" cy="261610"/>
          </a:xfrm>
          <a:prstGeom prst="rect">
            <a:avLst/>
          </a:prstGeom>
          <a:solidFill>
            <a:schemeClr val="bg1">
              <a:lumMod val="85000"/>
            </a:schemeClr>
          </a:solidFill>
        </p:spPr>
        <p:txBody>
          <a:bodyPr wrap="square">
            <a:spAutoFit/>
          </a:bodyPr>
          <a:lstStyle/>
          <a:p>
            <a:r>
              <a:rPr lang="en-NG" sz="1100" dirty="0">
                <a:latin typeface="Calibri" panose="020F0502020204030204" pitchFamily="34" charset="0"/>
                <a:cs typeface="Calibri" panose="020F0502020204030204" pitchFamily="34" charset="0"/>
              </a:rPr>
              <a:t>	USAIDMOMENTUM.ORG</a:t>
            </a:r>
          </a:p>
        </p:txBody>
      </p:sp>
      <p:sp>
        <p:nvSpPr>
          <p:cNvPr id="18" name="Title 1">
            <a:extLst>
              <a:ext uri="{FF2B5EF4-FFF2-40B4-BE49-F238E27FC236}">
                <a16:creationId xmlns:a16="http://schemas.microsoft.com/office/drawing/2014/main" id="{53AE8F20-DE6B-1812-9EB0-4CDA0385E075}"/>
              </a:ext>
            </a:extLst>
          </p:cNvPr>
          <p:cNvSpPr txBox="1">
            <a:spLocks/>
          </p:cNvSpPr>
          <p:nvPr userDrawn="1"/>
        </p:nvSpPr>
        <p:spPr>
          <a:xfrm rot="16200000">
            <a:off x="10337693" y="2919178"/>
            <a:ext cx="3149600" cy="1147731"/>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85000"/>
              </a:lnSpc>
              <a:spcBef>
                <a:spcPct val="0"/>
              </a:spcBef>
              <a:buNone/>
              <a:defRPr sz="3600" b="0" i="0" kern="1200" spc="0" baseline="0">
                <a:solidFill>
                  <a:schemeClr val="tx1"/>
                </a:solidFill>
                <a:latin typeface="+mj-lt"/>
                <a:ea typeface="Roboto Condensed" panose="02000000000000000000" pitchFamily="2" charset="0"/>
                <a:cs typeface="Arial Narrow" panose="020B0604020202020204"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10000" b="1" i="0" u="none" strike="noStrike" kern="1200" cap="none" spc="0" normalizeH="0" baseline="0" noProof="0" dirty="0">
                <a:ln>
                  <a:noFill/>
                </a:ln>
                <a:solidFill>
                  <a:schemeClr val="bg1">
                    <a:lumMod val="85000"/>
                    <a:alpha val="24898"/>
                  </a:schemeClr>
                </a:solidFill>
                <a:effectLst/>
                <a:uLnTx/>
                <a:uFillTx/>
                <a:latin typeface="Calibri"/>
                <a:ea typeface="Roboto Condensed" panose="02000000000000000000" pitchFamily="2" charset="0"/>
              </a:rPr>
              <a:t>Nigeria</a:t>
            </a:r>
          </a:p>
        </p:txBody>
      </p:sp>
    </p:spTree>
    <p:extLst>
      <p:ext uri="{BB962C8B-B14F-4D97-AF65-F5344CB8AC3E}">
        <p14:creationId xmlns:p14="http://schemas.microsoft.com/office/powerpoint/2010/main" val="74149474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Lst>
  <p:txStyles>
    <p:titleStyle>
      <a:lvl1pPr algn="ctr" defTabSz="914400" rtl="0" eaLnBrk="1" latinLnBrk="0" hangingPunct="1">
        <a:lnSpc>
          <a:spcPct val="90000"/>
        </a:lnSpc>
        <a:spcBef>
          <a:spcPts val="1000"/>
        </a:spcBef>
        <a:buNone/>
        <a:defRPr sz="36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5.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6.xml"/><Relationship Id="rId4" Type="http://schemas.microsoft.com/office/2018/10/relationships/comments" Target="../comments/modernComment_445_55CE140D.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3.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206966-10C8-1949-8829-847795D8B14C}"/>
              </a:ext>
            </a:extLst>
          </p:cNvPr>
          <p:cNvSpPr>
            <a:spLocks noGrp="1"/>
          </p:cNvSpPr>
          <p:nvPr>
            <p:ph type="body" sz="quarter" idx="10"/>
          </p:nvPr>
        </p:nvSpPr>
        <p:spPr>
          <a:xfrm>
            <a:off x="439400" y="576510"/>
            <a:ext cx="5565474" cy="1836752"/>
          </a:xfrm>
        </p:spPr>
        <p:txBody>
          <a:bodyPr vert="horz" lIns="91440" tIns="45720" rIns="91440" bIns="45720" rtlCol="0" anchor="t" anchorCtr="0">
            <a:noAutofit/>
          </a:bodyPr>
          <a:lstStyle/>
          <a:p>
            <a:pPr>
              <a:spcBef>
                <a:spcPts val="500"/>
              </a:spcBef>
            </a:pPr>
            <a:r>
              <a:rPr lang="en-US" sz="3200" dirty="0"/>
              <a:t>Integrating Gender/Gender Based Violence programming into RMNCAEH+N </a:t>
            </a:r>
            <a:r>
              <a:rPr lang="en-US" sz="3200" dirty="0" err="1"/>
              <a:t>QoC</a:t>
            </a:r>
            <a:r>
              <a:rPr lang="en-US" sz="3200" dirty="0"/>
              <a:t> Program</a:t>
            </a:r>
          </a:p>
          <a:p>
            <a:pPr>
              <a:spcBef>
                <a:spcPts val="500"/>
              </a:spcBef>
            </a:pPr>
            <a:r>
              <a:rPr lang="en-US" sz="3600" dirty="0">
                <a:latin typeface="Calibri"/>
                <a:ea typeface="Roboto Condensed"/>
              </a:rPr>
              <a:t> </a:t>
            </a:r>
            <a:endParaRPr lang="en-US" sz="3600" dirty="0">
              <a:latin typeface="Calibri"/>
            </a:endParaRPr>
          </a:p>
        </p:txBody>
      </p:sp>
      <p:sp>
        <p:nvSpPr>
          <p:cNvPr id="6" name="Text Placeholder 5"/>
          <p:cNvSpPr>
            <a:spLocks noGrp="1"/>
          </p:cNvSpPr>
          <p:nvPr>
            <p:ph type="body" sz="quarter" idx="13"/>
          </p:nvPr>
        </p:nvSpPr>
        <p:spPr>
          <a:xfrm>
            <a:off x="1598531" y="4453721"/>
            <a:ext cx="8620125" cy="421035"/>
          </a:xfrm>
        </p:spPr>
        <p:txBody>
          <a:bodyPr>
            <a:noAutofit/>
          </a:bodyPr>
          <a:lstStyle/>
          <a:p>
            <a:r>
              <a:rPr lang="en-US" sz="2400" dirty="0">
                <a:latin typeface="Calibri"/>
                <a:ea typeface="Roboto Condensed"/>
              </a:rPr>
              <a:t>August 26, 2022</a:t>
            </a:r>
          </a:p>
        </p:txBody>
      </p:sp>
      <p:sp>
        <p:nvSpPr>
          <p:cNvPr id="5" name="Text Placeholder 5"/>
          <p:cNvSpPr>
            <a:spLocks noGrp="1"/>
          </p:cNvSpPr>
          <p:nvPr>
            <p:ph type="body" sz="quarter" idx="13"/>
          </p:nvPr>
        </p:nvSpPr>
        <p:spPr>
          <a:xfrm>
            <a:off x="1524261" y="3772917"/>
            <a:ext cx="8694395" cy="647809"/>
          </a:xfrm>
        </p:spPr>
        <p:txBody>
          <a:bodyPr>
            <a:noAutofit/>
          </a:bodyPr>
          <a:lstStyle/>
          <a:p>
            <a:r>
              <a:rPr lang="en-US" sz="2800" dirty="0">
                <a:latin typeface="Calibri"/>
                <a:ea typeface="Roboto Condensed"/>
              </a:rPr>
              <a:t>MOMENTUM Country and Global Leadership,</a:t>
            </a:r>
            <a:endParaRPr lang="en-US" sz="2800" dirty="0"/>
          </a:p>
        </p:txBody>
      </p:sp>
    </p:spTree>
    <p:extLst>
      <p:ext uri="{BB962C8B-B14F-4D97-AF65-F5344CB8AC3E}">
        <p14:creationId xmlns:p14="http://schemas.microsoft.com/office/powerpoint/2010/main" val="714890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14" y="365125"/>
            <a:ext cx="11034486" cy="1042761"/>
          </a:xfrm>
          <a:solidFill>
            <a:schemeClr val="accent2">
              <a:lumMod val="75000"/>
            </a:schemeClr>
          </a:solidFill>
        </p:spPr>
        <p:txBody>
          <a:bodyPr>
            <a:normAutofit/>
          </a:bodyPr>
          <a:lstStyle/>
          <a:p>
            <a:pPr algn="ctr"/>
            <a:r>
              <a:rPr lang="en-GB" dirty="0"/>
              <a:t>Forms of GBV Prevalent in Nigeria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3527691"/>
              </p:ext>
            </p:extLst>
          </p:nvPr>
        </p:nvGraphicFramePr>
        <p:xfrm>
          <a:off x="838200" y="1596570"/>
          <a:ext cx="10947400" cy="4992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0164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Health</a:t>
            </a:r>
            <a:r>
              <a:rPr lang="en-US" b="1" dirty="0"/>
              <a:t> </a:t>
            </a:r>
            <a:r>
              <a:rPr lang="en-US" dirty="0"/>
              <a:t>Implications of Gender-Based Violence </a:t>
            </a:r>
            <a:endParaRPr lang="en-US" b="1" dirty="0"/>
          </a:p>
        </p:txBody>
      </p:sp>
      <p:pic>
        <p:nvPicPr>
          <p:cNvPr id="7" name="Content Placeholder 6"/>
          <p:cNvPicPr>
            <a:picLocks noGrp="1" noChangeAspect="1"/>
          </p:cNvPicPr>
          <p:nvPr>
            <p:ph sz="half" idx="12"/>
          </p:nvPr>
        </p:nvPicPr>
        <p:blipFill>
          <a:blip r:embed="rId2">
            <a:extLst>
              <a:ext uri="{28A0092B-C50C-407E-A947-70E740481C1C}">
                <a14:useLocalDpi xmlns:a14="http://schemas.microsoft.com/office/drawing/2010/main" val="0"/>
              </a:ext>
            </a:extLst>
          </a:blip>
          <a:stretch>
            <a:fillRect/>
          </a:stretch>
        </p:blipFill>
        <p:spPr>
          <a:xfrm>
            <a:off x="5753024" y="1432282"/>
            <a:ext cx="6411013" cy="3391388"/>
          </a:xfrm>
          <a:prstGeom prst="rect">
            <a:avLst/>
          </a:prstGeom>
        </p:spPr>
      </p:pic>
      <p:sp>
        <p:nvSpPr>
          <p:cNvPr id="2" name="Content Placeholder 1">
            <a:extLst>
              <a:ext uri="{FF2B5EF4-FFF2-40B4-BE49-F238E27FC236}">
                <a16:creationId xmlns:a16="http://schemas.microsoft.com/office/drawing/2014/main" id="{DC13C209-477D-4343-96D2-8063996CCE7E}"/>
              </a:ext>
            </a:extLst>
          </p:cNvPr>
          <p:cNvSpPr>
            <a:spLocks noGrp="1"/>
          </p:cNvSpPr>
          <p:nvPr>
            <p:ph sz="half" idx="13"/>
          </p:nvPr>
        </p:nvSpPr>
        <p:spPr>
          <a:xfrm>
            <a:off x="484774" y="1895039"/>
            <a:ext cx="5010015" cy="3792698"/>
          </a:xfrm>
        </p:spPr>
        <p:txBody>
          <a:bodyPr/>
          <a:lstStyle/>
          <a:p>
            <a:r>
              <a:rPr lang="en-US" sz="2400" dirty="0"/>
              <a:t>While GBV has negative economic and financial consequences, as well as adverse social consequences, perhaps the most important costs of GBV are health-related. The health threats of GBV are pervasive and in some cases deadly, with fatal outcomes. </a:t>
            </a:r>
            <a:endParaRPr lang="en-GB" sz="2400" dirty="0"/>
          </a:p>
          <a:p>
            <a:endParaRPr lang="en-NG" dirty="0"/>
          </a:p>
        </p:txBody>
      </p:sp>
      <p:sp>
        <p:nvSpPr>
          <p:cNvPr id="8" name="TextBox 7"/>
          <p:cNvSpPr txBox="1"/>
          <p:nvPr/>
        </p:nvSpPr>
        <p:spPr>
          <a:xfrm>
            <a:off x="6489574" y="5521803"/>
            <a:ext cx="4840942" cy="507831"/>
          </a:xfrm>
          <a:prstGeom prst="rect">
            <a:avLst/>
          </a:prstGeom>
          <a:noFill/>
        </p:spPr>
        <p:txBody>
          <a:bodyPr wrap="square" rtlCol="0">
            <a:spAutoFit/>
          </a:bodyPr>
          <a:lstStyle/>
          <a:p>
            <a:r>
              <a:rPr lang="en-US" sz="1350" dirty="0">
                <a:solidFill>
                  <a:srgbClr val="000000"/>
                </a:solidFill>
              </a:rPr>
              <a:t>Pathways and Health Effects of Intimate Partner Violence </a:t>
            </a:r>
            <a:r>
              <a:rPr lang="en-US" sz="1350" i="1" dirty="0">
                <a:solidFill>
                  <a:srgbClr val="000000"/>
                </a:solidFill>
              </a:rPr>
              <a:t>(WHO, 2013. Global and Regional Estimates of Violence Against Women)</a:t>
            </a:r>
          </a:p>
        </p:txBody>
      </p:sp>
    </p:spTree>
    <p:extLst>
      <p:ext uri="{BB962C8B-B14F-4D97-AF65-F5344CB8AC3E}">
        <p14:creationId xmlns:p14="http://schemas.microsoft.com/office/powerpoint/2010/main" val="35906623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051" y="0"/>
            <a:ext cx="11737571" cy="796018"/>
          </a:xfrm>
        </p:spPr>
        <p:txBody>
          <a:bodyPr>
            <a:normAutofit/>
          </a:bodyPr>
          <a:lstStyle/>
          <a:p>
            <a:pPr algn="ctr"/>
            <a:r>
              <a:rPr lang="en-US" b="1" dirty="0"/>
              <a:t>Health Implications of Gender-Based Violence </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58276055"/>
              </p:ext>
            </p:extLst>
          </p:nvPr>
        </p:nvGraphicFramePr>
        <p:xfrm>
          <a:off x="149629" y="796018"/>
          <a:ext cx="11925993" cy="5724837"/>
        </p:xfrm>
        <a:graphic>
          <a:graphicData uri="http://schemas.openxmlformats.org/drawingml/2006/table">
            <a:tbl>
              <a:tblPr firstRow="1" bandRow="1">
                <a:tableStyleId>{93296810-A885-4BE3-A3E7-6D5BEEA58F35}</a:tableStyleId>
              </a:tblPr>
              <a:tblGrid>
                <a:gridCol w="3975331">
                  <a:extLst>
                    <a:ext uri="{9D8B030D-6E8A-4147-A177-3AD203B41FA5}">
                      <a16:colId xmlns:a16="http://schemas.microsoft.com/office/drawing/2014/main" val="20000"/>
                    </a:ext>
                  </a:extLst>
                </a:gridCol>
                <a:gridCol w="3975331">
                  <a:extLst>
                    <a:ext uri="{9D8B030D-6E8A-4147-A177-3AD203B41FA5}">
                      <a16:colId xmlns:a16="http://schemas.microsoft.com/office/drawing/2014/main" val="20001"/>
                    </a:ext>
                  </a:extLst>
                </a:gridCol>
                <a:gridCol w="3975331">
                  <a:extLst>
                    <a:ext uri="{9D8B030D-6E8A-4147-A177-3AD203B41FA5}">
                      <a16:colId xmlns:a16="http://schemas.microsoft.com/office/drawing/2014/main" val="20002"/>
                    </a:ext>
                  </a:extLst>
                </a:gridCol>
              </a:tblGrid>
              <a:tr h="11154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Arial Rounded MT Bold" panose="020F0704030504030204" pitchFamily="34" charset="0"/>
                          <a:ea typeface="+mn-ea"/>
                          <a:cs typeface="+mn-cs"/>
                        </a:rPr>
                        <a:t>The health implications of sexual violence often include</a:t>
                      </a:r>
                      <a:endParaRPr lang="en-GB" sz="1800" kern="1200" dirty="0">
                        <a:solidFill>
                          <a:schemeClr val="dk1"/>
                        </a:solidFill>
                        <a:effectLst/>
                        <a:latin typeface="Arial Rounded MT Bold" panose="020F0704030504030204" pitchFamily="34" charset="0"/>
                        <a:ea typeface="+mn-ea"/>
                        <a:cs typeface="+mn-cs"/>
                      </a:endParaRPr>
                    </a:p>
                    <a:p>
                      <a:endParaRPr lang="en-GB" sz="1800" dirty="0">
                        <a:latin typeface="Arial Rounded MT Bold" panose="020F07040305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r>
                        <a:rPr lang="en-GB" sz="1800" dirty="0">
                          <a:solidFill>
                            <a:schemeClr val="tx1"/>
                          </a:solidFill>
                          <a:latin typeface="Arial Rounded MT Bold" panose="020F0704030504030204" pitchFamily="34" charset="0"/>
                        </a:rPr>
                        <a:t>In cases of early and forced marriages</a:t>
                      </a:r>
                    </a:p>
                  </a:txBody>
                  <a:tcPr>
                    <a:lnL w="12700" cmpd="sng">
                      <a:noFill/>
                    </a:lnL>
                    <a:lnB w="38100" cmpd="sng">
                      <a:noFill/>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Arial Rounded MT Bold" panose="020F0704030504030204" pitchFamily="34" charset="0"/>
                          <a:ea typeface="+mn-ea"/>
                          <a:cs typeface="+mn-cs"/>
                        </a:rPr>
                        <a:t>Violence during pregnancy also has higher risks of</a:t>
                      </a:r>
                      <a:endParaRPr lang="en-GB" sz="1800" b="1" kern="1200" dirty="0">
                        <a:solidFill>
                          <a:schemeClr val="tx1"/>
                        </a:solidFill>
                        <a:effectLst/>
                        <a:latin typeface="Arial Rounded MT Bold" panose="020F0704030504030204" pitchFamily="34" charset="0"/>
                        <a:ea typeface="+mn-ea"/>
                        <a:cs typeface="+mn-cs"/>
                      </a:endParaRPr>
                    </a:p>
                    <a:p>
                      <a:endParaRPr lang="en-GB" sz="1800" dirty="0">
                        <a:solidFill>
                          <a:schemeClr val="tx1"/>
                        </a:solidFill>
                        <a:latin typeface="Arial Rounded MT Bold" panose="020F0704030504030204" pitchFamily="34" charset="0"/>
                      </a:endParaRPr>
                    </a:p>
                  </a:txBody>
                  <a:tcPr>
                    <a:lnB w="38100" cmpd="sng">
                      <a:noFill/>
                    </a:lnB>
                    <a:solidFill>
                      <a:schemeClr val="accent6">
                        <a:lumMod val="60000"/>
                        <a:lumOff val="40000"/>
                      </a:schemeClr>
                    </a:solidFill>
                  </a:tcPr>
                </a:tc>
                <a:extLst>
                  <a:ext uri="{0D108BD9-81ED-4DB2-BD59-A6C34878D82A}">
                    <a16:rowId xmlns:a16="http://schemas.microsoft.com/office/drawing/2014/main" val="10000"/>
                  </a:ext>
                </a:extLst>
              </a:tr>
              <a:tr h="719415">
                <a:tc>
                  <a:txBody>
                    <a:bodyPr/>
                    <a:lstStyle/>
                    <a:p>
                      <a:r>
                        <a:rPr lang="en-US" sz="1800" kern="1200" dirty="0">
                          <a:solidFill>
                            <a:schemeClr val="dk1"/>
                          </a:solidFill>
                          <a:effectLst/>
                          <a:latin typeface="Arial Rounded MT Bold" panose="020F0704030504030204" pitchFamily="34" charset="0"/>
                          <a:ea typeface="+mn-ea"/>
                          <a:cs typeface="+mn-cs"/>
                        </a:rPr>
                        <a:t>unintended pregnancies</a:t>
                      </a:r>
                      <a:endParaRPr lang="en-GB" sz="1800" dirty="0">
                        <a:latin typeface="Arial Rounded MT Bold" panose="020F070403050403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r>
                        <a:rPr lang="en-GB" sz="1800" kern="1200" dirty="0">
                          <a:solidFill>
                            <a:schemeClr val="tx1"/>
                          </a:solidFill>
                          <a:effectLst/>
                          <a:latin typeface="Arial Rounded MT Bold" panose="020F0704030504030204" pitchFamily="34" charset="0"/>
                          <a:ea typeface="+mn-ea"/>
                          <a:cs typeface="+mn-cs"/>
                        </a:rPr>
                        <a:t>predispose children and women to STIs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342892" marR="0" lvl="1" indent="0" algn="l" defTabSz="914400" rtl="0" eaLnBrk="1" fontAlgn="auto" latinLnBrk="0" hangingPunct="1">
                        <a:lnSpc>
                          <a:spcPct val="100000"/>
                        </a:lnSpc>
                        <a:spcBef>
                          <a:spcPct val="0"/>
                        </a:spcBef>
                        <a:spcAft>
                          <a:spcPts val="0"/>
                        </a:spcAft>
                        <a:buClrTx/>
                        <a:buSzTx/>
                        <a:buFontTx/>
                        <a:buChar char="•"/>
                        <a:tabLst/>
                        <a:defRPr/>
                      </a:pPr>
                      <a:r>
                        <a:rPr lang="en-US" altLang="en-US" sz="1800" kern="1200" dirty="0">
                          <a:solidFill>
                            <a:schemeClr val="tx1"/>
                          </a:solidFill>
                          <a:effectLst/>
                          <a:latin typeface="Arial Rounded MT Bold" panose="020F0704030504030204" pitchFamily="34" charset="0"/>
                          <a:ea typeface="+mn-ea"/>
                          <a:cs typeface="Times New Roman" panose="02020603050405020304" pitchFamily="18" charset="0"/>
                        </a:rPr>
                        <a:t>late entry into prenatal care;</a:t>
                      </a:r>
                    </a:p>
                    <a:p>
                      <a:pPr marL="342892" marR="0" lvl="1" indent="0" algn="l" defTabSz="914400" rtl="0" eaLnBrk="1" fontAlgn="auto" latinLnBrk="0" hangingPunct="1">
                        <a:lnSpc>
                          <a:spcPct val="100000"/>
                        </a:lnSpc>
                        <a:spcBef>
                          <a:spcPct val="0"/>
                        </a:spcBef>
                        <a:spcAft>
                          <a:spcPts val="0"/>
                        </a:spcAft>
                        <a:buClrTx/>
                        <a:buSzTx/>
                        <a:buFontTx/>
                        <a:buChar char="•"/>
                        <a:tabLst/>
                        <a:defRPr/>
                      </a:pPr>
                      <a:r>
                        <a:rPr lang="en-US" sz="1800" kern="12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Miscarriage, </a:t>
                      </a:r>
                      <a:r>
                        <a:rPr lang="en-US" altLang="en-US" sz="1800" kern="1200" dirty="0">
                          <a:solidFill>
                            <a:schemeClr val="tx1"/>
                          </a:solidFill>
                          <a:effectLst/>
                          <a:latin typeface="Arial Rounded MT Bold" panose="020F0704030504030204" pitchFamily="34" charset="0"/>
                          <a:cs typeface="Times New Roman" panose="02020603050405020304" pitchFamily="18" charset="0"/>
                        </a:rPr>
                        <a:t>unsafe abortion</a:t>
                      </a:r>
                      <a:endParaRPr lang="en-GB" sz="18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342892" lvl="1" indent="0">
                        <a:spcBef>
                          <a:spcPct val="0"/>
                        </a:spcBef>
                        <a:buFontTx/>
                        <a:buChar char="•"/>
                      </a:pPr>
                      <a:r>
                        <a:rPr lang="en-US" altLang="en-US" sz="1800" kern="1200" dirty="0">
                          <a:solidFill>
                            <a:schemeClr val="tx1"/>
                          </a:solidFill>
                          <a:effectLst/>
                          <a:latin typeface="Arial Rounded MT Bold" panose="020F0704030504030204" pitchFamily="34" charset="0"/>
                          <a:cs typeface="Times New Roman" panose="02020603050405020304" pitchFamily="18" charset="0"/>
                        </a:rPr>
                        <a:t>bleeding in late pregnancy;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1"/>
                  </a:ext>
                </a:extLst>
              </a:tr>
              <a:tr h="1083445">
                <a:tc>
                  <a:txBody>
                    <a:bodyPr/>
                    <a:lstStyle/>
                    <a:p>
                      <a:r>
                        <a:rPr lang="en-US" sz="1800" kern="1200" dirty="0">
                          <a:solidFill>
                            <a:schemeClr val="dk1"/>
                          </a:solidFill>
                          <a:effectLst/>
                          <a:latin typeface="Arial Rounded MT Bold" panose="020F0704030504030204" pitchFamily="34" charset="0"/>
                          <a:ea typeface="+mn-ea"/>
                          <a:cs typeface="+mn-cs"/>
                        </a:rPr>
                        <a:t>unsafe abortions</a:t>
                      </a:r>
                      <a:endParaRPr lang="en-GB" sz="1800" dirty="0">
                        <a:latin typeface="Arial Rounded MT Bold" panose="020F07040305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Arial Rounded MT Bold" panose="020F0704030504030204" pitchFamily="34" charset="0"/>
                          <a:ea typeface="+mn-ea"/>
                          <a:cs typeface="+mn-cs"/>
                        </a:rPr>
                        <a:t>cervical cancer, </a:t>
                      </a:r>
                      <a:r>
                        <a:rPr lang="en-GB" sz="1800" dirty="0">
                          <a:solidFill>
                            <a:schemeClr val="tx1"/>
                          </a:solidFill>
                          <a:latin typeface="Arial Rounded MT Bold" panose="020F0704030504030204" pitchFamily="34" charset="0"/>
                        </a:rPr>
                        <a:t>malaria</a:t>
                      </a:r>
                    </a:p>
                    <a:p>
                      <a:endParaRPr lang="en-GB" sz="1800" dirty="0">
                        <a:solidFill>
                          <a:schemeClr val="tx1"/>
                        </a:solidFill>
                        <a:latin typeface="Arial Rounded MT Bold" panose="020F07040305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342892" marR="0" lvl="1" indent="0" algn="l" defTabSz="914400" rtl="0" eaLnBrk="1" fontAlgn="auto" latinLnBrk="0" hangingPunct="1">
                        <a:lnSpc>
                          <a:spcPct val="100000"/>
                        </a:lnSpc>
                        <a:spcBef>
                          <a:spcPct val="0"/>
                        </a:spcBef>
                        <a:spcAft>
                          <a:spcPts val="0"/>
                        </a:spcAft>
                        <a:buClrTx/>
                        <a:buSzTx/>
                        <a:buFontTx/>
                        <a:buChar char="•"/>
                        <a:tabLst/>
                        <a:defRPr/>
                      </a:pPr>
                      <a:r>
                        <a:rPr lang="en-US" sz="1800" kern="1200" dirty="0">
                          <a:solidFill>
                            <a:schemeClr val="tx1"/>
                          </a:solidFill>
                          <a:effectLst/>
                          <a:latin typeface="Arial Rounded MT Bold" panose="020F0704030504030204" pitchFamily="34" charset="0"/>
                          <a:ea typeface="+mn-ea"/>
                          <a:cs typeface="Times New Roman" panose="02020603050405020304" pitchFamily="18" charset="0"/>
                        </a:rPr>
                        <a:t>premature delivery, </a:t>
                      </a:r>
                      <a:r>
                        <a:rPr lang="en-US" altLang="en-US" sz="1800" kern="1200" dirty="0">
                          <a:solidFill>
                            <a:schemeClr val="tx1"/>
                          </a:solidFill>
                          <a:effectLst/>
                          <a:latin typeface="Arial Rounded MT Bold" panose="020F0704030504030204" pitchFamily="34" charset="0"/>
                          <a:ea typeface="+mn-ea"/>
                          <a:cs typeface="Times New Roman" panose="02020603050405020304" pitchFamily="18" charset="0"/>
                        </a:rPr>
                        <a:t>stillbirth;</a:t>
                      </a:r>
                    </a:p>
                    <a:p>
                      <a:pPr marL="342892" lvl="1" indent="0">
                        <a:spcBef>
                          <a:spcPct val="0"/>
                        </a:spcBef>
                        <a:buFontTx/>
                        <a:buChar char="•"/>
                      </a:pPr>
                      <a:r>
                        <a:rPr lang="en-US" altLang="en-US" sz="1800" kern="1200" dirty="0">
                          <a:solidFill>
                            <a:schemeClr val="tx1"/>
                          </a:solidFill>
                          <a:effectLst/>
                          <a:latin typeface="Arial Rounded MT Bold" panose="020F0704030504030204" pitchFamily="34" charset="0"/>
                          <a:cs typeface="Times New Roman" panose="02020603050405020304" pitchFamily="18" charset="0"/>
                        </a:rPr>
                        <a:t>low-birth-weight/small-for-gestational-age infants;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2"/>
                  </a:ext>
                </a:extLst>
              </a:tr>
              <a:tr h="856034">
                <a:tc>
                  <a:txBody>
                    <a:bodyPr/>
                    <a:lstStyle/>
                    <a:p>
                      <a:r>
                        <a:rPr lang="en-US" sz="1800" kern="1200" dirty="0">
                          <a:solidFill>
                            <a:schemeClr val="dk1"/>
                          </a:solidFill>
                          <a:effectLst/>
                          <a:latin typeface="Arial Rounded MT Bold" panose="020F0704030504030204" pitchFamily="34" charset="0"/>
                          <a:ea typeface="+mn-ea"/>
                          <a:cs typeface="+mn-cs"/>
                        </a:rPr>
                        <a:t>sexually transmitted infections (STIs) and HIV</a:t>
                      </a:r>
                      <a:endParaRPr lang="en-GB" sz="1800" dirty="0">
                        <a:latin typeface="Arial Rounded MT Bold" panose="020F07040305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Arial Rounded MT Bold" panose="020F0704030504030204" pitchFamily="34" charset="0"/>
                          <a:ea typeface="+mn-ea"/>
                          <a:cs typeface="+mn-cs"/>
                        </a:rPr>
                        <a:t>unplanned pregnancies </a:t>
                      </a:r>
                    </a:p>
                    <a:p>
                      <a:r>
                        <a:rPr lang="en-GB" sz="1800" dirty="0">
                          <a:solidFill>
                            <a:schemeClr val="tx1"/>
                          </a:solidFill>
                          <a:latin typeface="Arial Rounded MT Bold" panose="020F0704030504030204" pitchFamily="34" charset="0"/>
                        </a:rPr>
                        <a:t>death during childbirth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342892" lvl="1" indent="0">
                        <a:spcBef>
                          <a:spcPct val="0"/>
                        </a:spcBef>
                        <a:buFontTx/>
                        <a:buChar char="•"/>
                      </a:pPr>
                      <a:r>
                        <a:rPr lang="en-US" sz="1800" kern="12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altLang="en-US" sz="1800" kern="1200" dirty="0">
                          <a:solidFill>
                            <a:schemeClr val="tx1"/>
                          </a:solidFill>
                          <a:effectLst/>
                          <a:latin typeface="Arial Rounded MT Bold" panose="020F0704030504030204" pitchFamily="34" charset="0"/>
                          <a:cs typeface="Times New Roman" panose="02020603050405020304" pitchFamily="18" charset="0"/>
                        </a:rPr>
                        <a:t>fetal injury;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3"/>
                  </a:ext>
                </a:extLst>
              </a:tr>
              <a:tr h="596630">
                <a:tc>
                  <a:txBody>
                    <a:bodyPr/>
                    <a:lstStyle/>
                    <a:p>
                      <a:endParaRPr lang="en-GB" sz="1800" dirty="0">
                        <a:latin typeface="Arial Rounded MT Bold" panose="020F07040305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r>
                        <a:rPr lang="en-GB" sz="1800" dirty="0">
                          <a:solidFill>
                            <a:schemeClr val="tx1"/>
                          </a:solidFill>
                          <a:latin typeface="Arial Rounded MT Bold" panose="020F0704030504030204" pitchFamily="34" charset="0"/>
                        </a:rPr>
                        <a:t>obstetric fistulas. </a:t>
                      </a:r>
                    </a:p>
                    <a:p>
                      <a:r>
                        <a:rPr lang="en-GB" sz="1800" dirty="0">
                          <a:solidFill>
                            <a:schemeClr val="tx1"/>
                          </a:solidFill>
                          <a:latin typeface="Arial Rounded MT Bold" panose="020F0704030504030204" pitchFamily="34" charset="0"/>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kern="1200" dirty="0">
                          <a:solidFill>
                            <a:schemeClr val="tx1"/>
                          </a:solidFill>
                          <a:effectLst/>
                          <a:latin typeface="Arial Rounded MT Bold" panose="020F0704030504030204" pitchFamily="34" charset="0"/>
                          <a:cs typeface="Times New Roman" panose="02020603050405020304" pitchFamily="18" charset="0"/>
                        </a:rPr>
                        <a:t>poor maternal weight gain;</a:t>
                      </a:r>
                    </a:p>
                    <a:p>
                      <a:r>
                        <a:rPr lang="en-GB" sz="1800" dirty="0">
                          <a:solidFill>
                            <a:schemeClr val="tx1"/>
                          </a:solidFill>
                          <a:latin typeface="Arial Rounded MT Bold" panose="020F0704030504030204" pitchFamily="34" charset="0"/>
                        </a:rPr>
                        <a:t>Maternal mortality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4"/>
                  </a:ext>
                </a:extLst>
              </a:tr>
              <a:tr h="1115439">
                <a:tc>
                  <a:txBody>
                    <a:bodyPr/>
                    <a:lstStyle/>
                    <a:p>
                      <a:endParaRPr lang="en-GB" sz="1800" dirty="0">
                        <a:latin typeface="Arial Rounded MT Bold" panose="020F07040305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r>
                        <a:rPr lang="en-GB" sz="1800" dirty="0">
                          <a:latin typeface="Arial Rounded MT Bold" panose="020F0704030504030204" pitchFamily="34" charset="0"/>
                        </a:rPr>
                        <a:t>Children born are at increased risk for premature birth or as infants, or children.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GB" sz="1800" dirty="0">
                        <a:solidFill>
                          <a:schemeClr val="tx1"/>
                        </a:solidFill>
                        <a:latin typeface="Arial Rounded MT Bold" panose="020F07040305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59025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Intimate Partner Violence &amp; Pregnancy</a:t>
            </a:r>
            <a:endParaRPr lang="en-US" dirty="0"/>
          </a:p>
        </p:txBody>
      </p:sp>
      <p:sp>
        <p:nvSpPr>
          <p:cNvPr id="3" name="Content Placeholder 2"/>
          <p:cNvSpPr>
            <a:spLocks noGrp="1"/>
          </p:cNvSpPr>
          <p:nvPr>
            <p:ph sz="half" idx="1"/>
          </p:nvPr>
        </p:nvSpPr>
        <p:spPr>
          <a:xfrm>
            <a:off x="764798" y="1602199"/>
            <a:ext cx="5518556" cy="4708527"/>
          </a:xfrm>
        </p:spPr>
        <p:txBody>
          <a:bodyPr>
            <a:normAutofit fontScale="92500"/>
          </a:bodyPr>
          <a:lstStyle/>
          <a:p>
            <a:pPr marL="0" indent="0">
              <a:spcBef>
                <a:spcPct val="0"/>
              </a:spcBef>
              <a:buNone/>
            </a:pPr>
            <a:r>
              <a:rPr lang="en-US" altLang="en-US" dirty="0">
                <a:solidFill>
                  <a:schemeClr val="tx1"/>
                </a:solidFill>
              </a:rPr>
              <a:t>According to the WHO, 23-40% of African women have experienced GBV while pregnant </a:t>
            </a:r>
          </a:p>
          <a:p>
            <a:pPr marL="0" indent="0">
              <a:spcBef>
                <a:spcPct val="0"/>
              </a:spcBef>
              <a:buNone/>
            </a:pPr>
            <a:endParaRPr lang="en-US" altLang="en-US" dirty="0">
              <a:solidFill>
                <a:schemeClr val="tx1"/>
              </a:solidFill>
            </a:endParaRPr>
          </a:p>
          <a:p>
            <a:pPr marL="0" indent="0">
              <a:spcBef>
                <a:spcPct val="0"/>
              </a:spcBef>
              <a:buFontTx/>
              <a:buChar char="•"/>
            </a:pPr>
            <a:r>
              <a:rPr lang="en-US" altLang="en-US" dirty="0">
                <a:solidFill>
                  <a:schemeClr val="tx1"/>
                </a:solidFill>
              </a:rPr>
              <a:t>IPV may be more common among pregnant women than pre-eclampsia or </a:t>
            </a:r>
          </a:p>
          <a:p>
            <a:pPr marL="0" indent="0">
              <a:spcBef>
                <a:spcPct val="0"/>
              </a:spcBef>
              <a:buNone/>
            </a:pPr>
            <a:r>
              <a:rPr lang="en-US" altLang="en-US" dirty="0">
                <a:solidFill>
                  <a:schemeClr val="tx1"/>
                </a:solidFill>
              </a:rPr>
              <a:t>gestational diabetes in some settings — conditions routinely screened for in prenatal care.</a:t>
            </a:r>
          </a:p>
          <a:p>
            <a:pPr marL="0" indent="0">
              <a:spcBef>
                <a:spcPct val="0"/>
              </a:spcBef>
              <a:buNone/>
            </a:pPr>
            <a:endParaRPr lang="en-US" altLang="en-US" dirty="0">
              <a:solidFill>
                <a:schemeClr val="tx1"/>
              </a:solidFill>
            </a:endParaRPr>
          </a:p>
        </p:txBody>
      </p:sp>
      <p:pic>
        <p:nvPicPr>
          <p:cNvPr id="5"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42412" y="1719618"/>
            <a:ext cx="3289110" cy="3766782"/>
          </a:xfrm>
          <a:prstGeom prst="rect">
            <a:avLst/>
          </a:prstGeom>
        </p:spPr>
      </p:pic>
    </p:spTree>
    <p:extLst>
      <p:ext uri="{BB962C8B-B14F-4D97-AF65-F5344CB8AC3E}">
        <p14:creationId xmlns:p14="http://schemas.microsoft.com/office/powerpoint/2010/main" val="31029731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2F41A3-E93B-42C7-96CD-B6677E9119CD}" type="slidenum">
              <a:rPr lang="en-US" smtClean="0"/>
              <a:t>14</a:t>
            </a:fld>
            <a:endParaRPr lang="en-US"/>
          </a:p>
        </p:txBody>
      </p:sp>
      <p:sp>
        <p:nvSpPr>
          <p:cNvPr id="8" name="Oval 7"/>
          <p:cNvSpPr/>
          <p:nvPr/>
        </p:nvSpPr>
        <p:spPr>
          <a:xfrm>
            <a:off x="617890" y="1933108"/>
            <a:ext cx="357586" cy="373488"/>
          </a:xfrm>
          <a:prstGeom prst="ellipse">
            <a:avLst/>
          </a:prstGeom>
          <a:solidFill>
            <a:srgbClr val="00602B"/>
          </a:solid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686764" y="205034"/>
            <a:ext cx="10593269" cy="1287888"/>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28653" y="544559"/>
            <a:ext cx="9878096" cy="923330"/>
          </a:xfrm>
          <a:prstGeom prst="rect">
            <a:avLst/>
          </a:prstGeom>
          <a:noFill/>
        </p:spPr>
        <p:txBody>
          <a:bodyPr wrap="square" rtlCol="0">
            <a:spAutoFit/>
          </a:bodyPr>
          <a:lstStyle/>
          <a:p>
            <a:pPr algn="ctr"/>
            <a:r>
              <a:rPr lang="en-US" sz="3600" b="1" dirty="0">
                <a:solidFill>
                  <a:schemeClr val="bg1"/>
                </a:solidFill>
              </a:rPr>
              <a:t>The Role of the Health Sector in GBV Response</a:t>
            </a:r>
          </a:p>
          <a:p>
            <a:endParaRPr lang="en-US" dirty="0"/>
          </a:p>
        </p:txBody>
      </p:sp>
      <p:sp>
        <p:nvSpPr>
          <p:cNvPr id="11" name="TextBox 10"/>
          <p:cNvSpPr txBox="1"/>
          <p:nvPr/>
        </p:nvSpPr>
        <p:spPr>
          <a:xfrm>
            <a:off x="1044350" y="1832447"/>
            <a:ext cx="7363209" cy="769441"/>
          </a:xfrm>
          <a:prstGeom prst="rect">
            <a:avLst/>
          </a:prstGeom>
          <a:noFill/>
        </p:spPr>
        <p:txBody>
          <a:bodyPr wrap="square" rtlCol="0">
            <a:spAutoFit/>
          </a:bodyPr>
          <a:lstStyle/>
          <a:p>
            <a:r>
              <a:rPr lang="en-US" sz="2200" dirty="0"/>
              <a:t>Critical in responding to GBV, and providing support to GBV survivors, </a:t>
            </a:r>
          </a:p>
        </p:txBody>
      </p:sp>
      <p:sp>
        <p:nvSpPr>
          <p:cNvPr id="12" name="TextBox 11"/>
          <p:cNvSpPr txBox="1"/>
          <p:nvPr/>
        </p:nvSpPr>
        <p:spPr>
          <a:xfrm>
            <a:off x="1011266" y="3842420"/>
            <a:ext cx="7022992" cy="1107996"/>
          </a:xfrm>
          <a:prstGeom prst="rect">
            <a:avLst/>
          </a:prstGeom>
          <a:noFill/>
        </p:spPr>
        <p:txBody>
          <a:bodyPr wrap="square" rtlCol="0">
            <a:spAutoFit/>
          </a:bodyPr>
          <a:lstStyle/>
          <a:p>
            <a:r>
              <a:rPr lang="en-US" sz="2200" dirty="0"/>
              <a:t>This gives them an opportunity to intervene, to provide support, and also to refer to other responders including police, legal aid, and other government services. </a:t>
            </a:r>
          </a:p>
        </p:txBody>
      </p:sp>
      <p:sp>
        <p:nvSpPr>
          <p:cNvPr id="15" name="Oval 14"/>
          <p:cNvSpPr/>
          <p:nvPr/>
        </p:nvSpPr>
        <p:spPr>
          <a:xfrm>
            <a:off x="569394" y="3842420"/>
            <a:ext cx="357586" cy="373488"/>
          </a:xfrm>
          <a:prstGeom prst="ellipse">
            <a:avLst/>
          </a:prstGeom>
          <a:solidFill>
            <a:srgbClr val="00602B"/>
          </a:solid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4958" y="1612965"/>
            <a:ext cx="3629135" cy="2917266"/>
          </a:xfrm>
          <a:prstGeom prst="rect">
            <a:avLst/>
          </a:prstGeom>
        </p:spPr>
      </p:pic>
      <p:sp>
        <p:nvSpPr>
          <p:cNvPr id="13" name="Oval 12"/>
          <p:cNvSpPr/>
          <p:nvPr/>
        </p:nvSpPr>
        <p:spPr>
          <a:xfrm>
            <a:off x="571067" y="2884854"/>
            <a:ext cx="357586" cy="373488"/>
          </a:xfrm>
          <a:prstGeom prst="ellipse">
            <a:avLst/>
          </a:prstGeom>
          <a:solidFill>
            <a:srgbClr val="00602B"/>
          </a:solid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44350" y="2828835"/>
            <a:ext cx="6989908" cy="769441"/>
          </a:xfrm>
          <a:prstGeom prst="rect">
            <a:avLst/>
          </a:prstGeom>
          <a:noFill/>
        </p:spPr>
        <p:txBody>
          <a:bodyPr wrap="square" rtlCol="0">
            <a:spAutoFit/>
          </a:bodyPr>
          <a:lstStyle/>
          <a:p>
            <a:r>
              <a:rPr lang="en-US" sz="2200" dirty="0"/>
              <a:t>For survivors of violence, health professionals are frequently the first point of contact. </a:t>
            </a:r>
            <a:endParaRPr lang="en-GB" sz="2400" dirty="0"/>
          </a:p>
        </p:txBody>
      </p:sp>
      <p:sp>
        <p:nvSpPr>
          <p:cNvPr id="14" name="TextBox 13">
            <a:extLst>
              <a:ext uri="{FF2B5EF4-FFF2-40B4-BE49-F238E27FC236}">
                <a16:creationId xmlns:a16="http://schemas.microsoft.com/office/drawing/2014/main" id="{02304E83-45BC-4ACA-A69A-866A50A8F865}"/>
              </a:ext>
            </a:extLst>
          </p:cNvPr>
          <p:cNvSpPr txBox="1"/>
          <p:nvPr/>
        </p:nvSpPr>
        <p:spPr>
          <a:xfrm>
            <a:off x="1044350" y="4984883"/>
            <a:ext cx="7022992" cy="769441"/>
          </a:xfrm>
          <a:prstGeom prst="rect">
            <a:avLst/>
          </a:prstGeom>
          <a:noFill/>
        </p:spPr>
        <p:txBody>
          <a:bodyPr wrap="square" rtlCol="0">
            <a:spAutoFit/>
          </a:bodyPr>
          <a:lstStyle/>
          <a:p>
            <a:r>
              <a:rPr lang="en-US" sz="2200" dirty="0"/>
              <a:t>support GBV survivors by reframing violence as a health problem</a:t>
            </a:r>
          </a:p>
        </p:txBody>
      </p:sp>
      <p:sp>
        <p:nvSpPr>
          <p:cNvPr id="16" name="Oval 15">
            <a:extLst>
              <a:ext uri="{FF2B5EF4-FFF2-40B4-BE49-F238E27FC236}">
                <a16:creationId xmlns:a16="http://schemas.microsoft.com/office/drawing/2014/main" id="{236C125D-F277-452C-8965-E18283C447FF}"/>
              </a:ext>
            </a:extLst>
          </p:cNvPr>
          <p:cNvSpPr/>
          <p:nvPr/>
        </p:nvSpPr>
        <p:spPr>
          <a:xfrm>
            <a:off x="569394" y="5101245"/>
            <a:ext cx="357586" cy="373488"/>
          </a:xfrm>
          <a:prstGeom prst="ellipse">
            <a:avLst/>
          </a:prstGeom>
          <a:solidFill>
            <a:srgbClr val="00602B"/>
          </a:solid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E5A9289-7158-4730-BA9E-A45FE83CEA98}"/>
              </a:ext>
            </a:extLst>
          </p:cNvPr>
          <p:cNvSpPr/>
          <p:nvPr/>
        </p:nvSpPr>
        <p:spPr>
          <a:xfrm>
            <a:off x="569394" y="6173326"/>
            <a:ext cx="357586" cy="373488"/>
          </a:xfrm>
          <a:prstGeom prst="ellipse">
            <a:avLst/>
          </a:prstGeom>
          <a:solidFill>
            <a:srgbClr val="00602B"/>
          </a:solid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5358ED4-1B36-476F-BA79-1F3F87CF9F80}"/>
              </a:ext>
            </a:extLst>
          </p:cNvPr>
          <p:cNvSpPr/>
          <p:nvPr/>
        </p:nvSpPr>
        <p:spPr>
          <a:xfrm>
            <a:off x="1044350" y="5952302"/>
            <a:ext cx="6096000" cy="769441"/>
          </a:xfrm>
          <a:prstGeom prst="rect">
            <a:avLst/>
          </a:prstGeom>
        </p:spPr>
        <p:txBody>
          <a:bodyPr>
            <a:spAutoFit/>
          </a:bodyPr>
          <a:lstStyle/>
          <a:p>
            <a:r>
              <a:rPr lang="en-US" sz="2200" dirty="0"/>
              <a:t>allows for multiple interactions between women and healthcare providers throughout their lives, </a:t>
            </a:r>
          </a:p>
        </p:txBody>
      </p:sp>
    </p:spTree>
    <p:extLst>
      <p:ext uri="{BB962C8B-B14F-4D97-AF65-F5344CB8AC3E}">
        <p14:creationId xmlns:p14="http://schemas.microsoft.com/office/powerpoint/2010/main" val="3429565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2F41A3-E93B-42C7-96CD-B6677E9119CD}" type="slidenum">
              <a:rPr lang="en-US" smtClean="0"/>
              <a:t>15</a:t>
            </a:fld>
            <a:endParaRPr lang="en-US"/>
          </a:p>
        </p:txBody>
      </p:sp>
      <p:sp>
        <p:nvSpPr>
          <p:cNvPr id="8" name="Oval 7"/>
          <p:cNvSpPr/>
          <p:nvPr/>
        </p:nvSpPr>
        <p:spPr>
          <a:xfrm>
            <a:off x="686764" y="2142040"/>
            <a:ext cx="357586" cy="373488"/>
          </a:xfrm>
          <a:prstGeom prst="ellipse">
            <a:avLst/>
          </a:prstGeom>
          <a:solidFill>
            <a:srgbClr val="00602B"/>
          </a:solid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86764" y="205034"/>
            <a:ext cx="10593269" cy="1287888"/>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28653" y="544559"/>
            <a:ext cx="9878096" cy="923330"/>
          </a:xfrm>
          <a:prstGeom prst="rect">
            <a:avLst/>
          </a:prstGeom>
          <a:noFill/>
        </p:spPr>
        <p:txBody>
          <a:bodyPr wrap="square" rtlCol="0">
            <a:spAutoFit/>
          </a:bodyPr>
          <a:lstStyle/>
          <a:p>
            <a:pPr algn="ctr"/>
            <a:r>
              <a:rPr lang="en-US" sz="3600" b="1" dirty="0">
                <a:solidFill>
                  <a:schemeClr val="bg1"/>
                </a:solidFill>
              </a:rPr>
              <a:t>The Role of the Health Sector in GBV Response</a:t>
            </a:r>
          </a:p>
          <a:p>
            <a:endParaRPr lang="en-US" dirty="0"/>
          </a:p>
        </p:txBody>
      </p:sp>
      <p:sp>
        <p:nvSpPr>
          <p:cNvPr id="11" name="TextBox 10"/>
          <p:cNvSpPr txBox="1"/>
          <p:nvPr/>
        </p:nvSpPr>
        <p:spPr>
          <a:xfrm>
            <a:off x="1248745" y="1947441"/>
            <a:ext cx="7022992" cy="1600837"/>
          </a:xfrm>
          <a:prstGeom prst="rect">
            <a:avLst/>
          </a:prstGeom>
          <a:noFill/>
        </p:spPr>
        <p:txBody>
          <a:bodyPr wrap="square" rtlCol="0">
            <a:spAutoFit/>
          </a:bodyPr>
          <a:lstStyle/>
          <a:p>
            <a:r>
              <a:rPr lang="en-US" sz="2400" dirty="0"/>
              <a:t>In some settings, such as maternity care, outpatient departments, and family planning services, health care providers play a critical role in detecting, listening, caring, and referring for relevant services</a:t>
            </a:r>
          </a:p>
        </p:txBody>
      </p:sp>
      <p:sp>
        <p:nvSpPr>
          <p:cNvPr id="12" name="TextBox 11"/>
          <p:cNvSpPr txBox="1"/>
          <p:nvPr/>
        </p:nvSpPr>
        <p:spPr>
          <a:xfrm>
            <a:off x="1146479" y="4056791"/>
            <a:ext cx="7022992" cy="1569660"/>
          </a:xfrm>
          <a:prstGeom prst="rect">
            <a:avLst/>
          </a:prstGeom>
          <a:noFill/>
        </p:spPr>
        <p:txBody>
          <a:bodyPr wrap="square" rtlCol="0">
            <a:spAutoFit/>
          </a:bodyPr>
          <a:lstStyle/>
          <a:p>
            <a:r>
              <a:rPr lang="en-US" sz="2400" dirty="0"/>
              <a:t>Without proper training, health professionals may only treat the immediate complaints and miss opportunities to provide more comprehensive and holistic care to victims of gender-based violence</a:t>
            </a:r>
          </a:p>
        </p:txBody>
      </p:sp>
      <p:sp>
        <p:nvSpPr>
          <p:cNvPr id="15" name="Oval 14"/>
          <p:cNvSpPr/>
          <p:nvPr/>
        </p:nvSpPr>
        <p:spPr>
          <a:xfrm>
            <a:off x="686628" y="4470211"/>
            <a:ext cx="357586" cy="373488"/>
          </a:xfrm>
          <a:prstGeom prst="ellipse">
            <a:avLst/>
          </a:prstGeom>
          <a:solidFill>
            <a:srgbClr val="00602B"/>
          </a:solid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4E709F-0CAF-4F4B-B651-FC51719FFE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9580" y="2227748"/>
            <a:ext cx="3790688" cy="2884064"/>
          </a:xfrm>
          <a:prstGeom prst="rect">
            <a:avLst/>
          </a:prstGeom>
        </p:spPr>
      </p:pic>
    </p:spTree>
    <p:extLst>
      <p:ext uri="{BB962C8B-B14F-4D97-AF65-F5344CB8AC3E}">
        <p14:creationId xmlns:p14="http://schemas.microsoft.com/office/powerpoint/2010/main" val="3974057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title"/>
          </p:nvPr>
        </p:nvSpPr>
        <p:spPr/>
        <p:txBody>
          <a:bodyPr>
            <a:normAutofit/>
          </a:bodyPr>
          <a:lstStyle/>
          <a:p>
            <a:r>
              <a:rPr lang="en-US" altLang="en-US" b="1" dirty="0"/>
              <a:t>Integrating Gender into RMNCAH+N </a:t>
            </a:r>
            <a:r>
              <a:rPr lang="en-US" altLang="en-US" b="1" dirty="0" err="1"/>
              <a:t>QoC</a:t>
            </a:r>
            <a:r>
              <a:rPr lang="en-US" altLang="en-US" b="1" dirty="0"/>
              <a:t> Work</a:t>
            </a:r>
          </a:p>
        </p:txBody>
      </p:sp>
      <p:sp>
        <p:nvSpPr>
          <p:cNvPr id="5124" name="Slide Number Placeholder 1"/>
          <p:cNvSpPr>
            <a:spLocks noGrp="1"/>
          </p:cNvSpPr>
          <p:nvPr>
            <p:ph type="sldNum" sz="quarter" idx="4"/>
          </p:nvPr>
        </p:nvSpPr>
        <p:spPr>
          <a:noFill/>
        </p:spPr>
        <p:txBody>
          <a:bodyPr/>
          <a:lstStyle>
            <a:lvl1pPr>
              <a:spcBef>
                <a:spcPct val="20000"/>
              </a:spcBef>
              <a:buClr>
                <a:schemeClr val="accent2"/>
              </a:buClr>
              <a:buFont typeface="Wingdings" pitchFamily="2" charset="2"/>
              <a:buChar char="§"/>
              <a:defRPr sz="2800">
                <a:solidFill>
                  <a:schemeClr val="tx1"/>
                </a:solidFill>
                <a:latin typeface="Helvetica" pitchFamily="34" charset="0"/>
              </a:defRPr>
            </a:lvl1pPr>
            <a:lvl2pPr marL="742950" indent="-285750">
              <a:spcBef>
                <a:spcPct val="20000"/>
              </a:spcBef>
              <a:buClr>
                <a:schemeClr val="accent2"/>
              </a:buClr>
              <a:buSzPct val="80000"/>
              <a:buFont typeface="Wingdings" pitchFamily="2" charset="2"/>
              <a:buChar char="§"/>
              <a:defRPr sz="2400">
                <a:solidFill>
                  <a:schemeClr val="tx1"/>
                </a:solidFill>
                <a:latin typeface="Helvetica" pitchFamily="34" charset="0"/>
              </a:defRPr>
            </a:lvl2pPr>
            <a:lvl3pPr marL="1143000" indent="-228600">
              <a:spcBef>
                <a:spcPct val="20000"/>
              </a:spcBef>
              <a:buClr>
                <a:schemeClr val="accent2"/>
              </a:buClr>
              <a:buFont typeface="Arial" pitchFamily="34" charset="0"/>
              <a:buChar char="–"/>
              <a:defRPr sz="2000">
                <a:solidFill>
                  <a:schemeClr val="tx1"/>
                </a:solidFill>
                <a:latin typeface="Helvetica" pitchFamily="34" charset="0"/>
              </a:defRPr>
            </a:lvl3pPr>
            <a:lvl4pPr marL="1600200" indent="-228600">
              <a:spcBef>
                <a:spcPct val="20000"/>
              </a:spcBef>
              <a:buClr>
                <a:schemeClr val="accent2"/>
              </a:buClr>
              <a:buChar char="•"/>
              <a:defRPr>
                <a:solidFill>
                  <a:schemeClr val="tx1"/>
                </a:solidFill>
                <a:latin typeface="Helvetica" pitchFamily="34" charset="0"/>
              </a:defRPr>
            </a:lvl4pPr>
            <a:lvl5pPr marL="2057400" indent="-228600">
              <a:spcBef>
                <a:spcPct val="20000"/>
              </a:spcBef>
              <a:buClr>
                <a:schemeClr val="accent2"/>
              </a:buClr>
              <a:buSzPct val="80000"/>
              <a:buChar char="•"/>
              <a:defRPr>
                <a:solidFill>
                  <a:schemeClr val="tx1"/>
                </a:solidFill>
                <a:latin typeface="Helvetica" pitchFamily="34" charset="0"/>
              </a:defRPr>
            </a:lvl5pPr>
            <a:lvl6pPr marL="2514600" indent="-228600" eaLnBrk="0" fontAlgn="base" hangingPunct="0">
              <a:spcBef>
                <a:spcPct val="20000"/>
              </a:spcBef>
              <a:spcAft>
                <a:spcPct val="0"/>
              </a:spcAft>
              <a:buClr>
                <a:schemeClr val="accent2"/>
              </a:buClr>
              <a:buSzPct val="80000"/>
              <a:buChar char="•"/>
              <a:defRPr>
                <a:solidFill>
                  <a:schemeClr val="tx1"/>
                </a:solidFill>
                <a:latin typeface="Helvetica" pitchFamily="34" charset="0"/>
              </a:defRPr>
            </a:lvl6pPr>
            <a:lvl7pPr marL="2971800" indent="-228600" eaLnBrk="0" fontAlgn="base" hangingPunct="0">
              <a:spcBef>
                <a:spcPct val="20000"/>
              </a:spcBef>
              <a:spcAft>
                <a:spcPct val="0"/>
              </a:spcAft>
              <a:buClr>
                <a:schemeClr val="accent2"/>
              </a:buClr>
              <a:buSzPct val="80000"/>
              <a:buChar char="•"/>
              <a:defRPr>
                <a:solidFill>
                  <a:schemeClr val="tx1"/>
                </a:solidFill>
                <a:latin typeface="Helvetica" pitchFamily="34" charset="0"/>
              </a:defRPr>
            </a:lvl7pPr>
            <a:lvl8pPr marL="3429000" indent="-228600" eaLnBrk="0" fontAlgn="base" hangingPunct="0">
              <a:spcBef>
                <a:spcPct val="20000"/>
              </a:spcBef>
              <a:spcAft>
                <a:spcPct val="0"/>
              </a:spcAft>
              <a:buClr>
                <a:schemeClr val="accent2"/>
              </a:buClr>
              <a:buSzPct val="80000"/>
              <a:buChar char="•"/>
              <a:defRPr>
                <a:solidFill>
                  <a:schemeClr val="tx1"/>
                </a:solidFill>
                <a:latin typeface="Helvetica" pitchFamily="34" charset="0"/>
              </a:defRPr>
            </a:lvl8pPr>
            <a:lvl9pPr marL="3886200" indent="-228600" eaLnBrk="0" fontAlgn="base" hangingPunct="0">
              <a:spcBef>
                <a:spcPct val="20000"/>
              </a:spcBef>
              <a:spcAft>
                <a:spcPct val="0"/>
              </a:spcAft>
              <a:buClr>
                <a:schemeClr val="accent2"/>
              </a:buClr>
              <a:buSzPct val="80000"/>
              <a:buChar char="•"/>
              <a:defRPr>
                <a:solidFill>
                  <a:schemeClr val="tx1"/>
                </a:solidFill>
                <a:latin typeface="Helvetica" pitchFamily="34" charset="0"/>
              </a:defRPr>
            </a:lvl9pPr>
          </a:lstStyle>
          <a:p>
            <a:pPr>
              <a:spcBef>
                <a:spcPct val="0"/>
              </a:spcBef>
              <a:buClrTx/>
              <a:buFontTx/>
              <a:buNone/>
            </a:pPr>
            <a:fld id="{CF135FF0-32AF-4BE3-B802-6344267B28C5}" type="slidenum">
              <a:rPr lang="en-US" altLang="en-US" sz="1400">
                <a:solidFill>
                  <a:srgbClr val="FFFFFF"/>
                </a:solidFill>
              </a:rPr>
              <a:pPr>
                <a:spcBef>
                  <a:spcPct val="0"/>
                </a:spcBef>
                <a:buClrTx/>
                <a:buFontTx/>
                <a:buNone/>
              </a:pPr>
              <a:t>16</a:t>
            </a:fld>
            <a:endParaRPr lang="en-US" altLang="en-US" sz="1400">
              <a:solidFill>
                <a:srgbClr val="FFFFFF"/>
              </a:solidFill>
            </a:endParaRPr>
          </a:p>
        </p:txBody>
      </p:sp>
      <p:sp>
        <p:nvSpPr>
          <p:cNvPr id="4" name="Content Placeholder 3"/>
          <p:cNvSpPr>
            <a:spLocks noGrp="1"/>
          </p:cNvSpPr>
          <p:nvPr>
            <p:ph sz="half" idx="12"/>
          </p:nvPr>
        </p:nvSpPr>
        <p:spPr>
          <a:xfrm>
            <a:off x="838200" y="1962150"/>
            <a:ext cx="5445154" cy="4530725"/>
          </a:xfrm>
        </p:spPr>
        <p:txBody>
          <a:bodyPr>
            <a:normAutofit fontScale="92500" lnSpcReduction="20000"/>
          </a:bodyPr>
          <a:lstStyle/>
          <a:p>
            <a:r>
              <a:rPr lang="en-US" sz="2400" dirty="0"/>
              <a:t>Promoting gender sensitive service delivery</a:t>
            </a:r>
          </a:p>
          <a:p>
            <a:r>
              <a:rPr lang="en-US" sz="2400" dirty="0"/>
              <a:t>Promoting Male engagement</a:t>
            </a:r>
          </a:p>
          <a:p>
            <a:r>
              <a:rPr lang="en-US" sz="2400" dirty="0"/>
              <a:t>Addressing gender based violence as a risk factor for RMNCAH (globally 35% of women have experienced physical and/or sexual intimate partner violence or non-partner violence) with significant health impact;</a:t>
            </a:r>
          </a:p>
          <a:p>
            <a:r>
              <a:rPr lang="en-US" sz="2400" dirty="0"/>
              <a:t>Eliminate disrespect and abuse at the facility level through capacity building of health care workers (RMC, Health workers for change)</a:t>
            </a:r>
          </a:p>
          <a:p>
            <a:pPr marL="457200" lvl="1" indent="0">
              <a:buNone/>
              <a:defRPr/>
            </a:pPr>
            <a:endParaRPr lang="en-US" dirty="0"/>
          </a:p>
          <a:p>
            <a:pPr>
              <a:defRPr/>
            </a:pPr>
            <a:endParaRPr lang="en-US" dirty="0"/>
          </a:p>
        </p:txBody>
      </p:sp>
      <p:sp>
        <p:nvSpPr>
          <p:cNvPr id="2" name="Content Placeholder 1">
            <a:extLst>
              <a:ext uri="{FF2B5EF4-FFF2-40B4-BE49-F238E27FC236}">
                <a16:creationId xmlns:a16="http://schemas.microsoft.com/office/drawing/2014/main" id="{DC36908E-F3F3-4D3D-9229-AE139978D272}"/>
              </a:ext>
            </a:extLst>
          </p:cNvPr>
          <p:cNvSpPr>
            <a:spLocks noGrp="1"/>
          </p:cNvSpPr>
          <p:nvPr>
            <p:ph sz="half" idx="13"/>
          </p:nvPr>
        </p:nvSpPr>
        <p:spPr/>
        <p:txBody>
          <a:bodyPr>
            <a:normAutofit/>
          </a:bodyPr>
          <a:lstStyle/>
          <a:p>
            <a:pPr>
              <a:defRPr/>
            </a:pPr>
            <a:r>
              <a:rPr lang="en-US" sz="2000" dirty="0"/>
              <a:t>Routine screening for GBV, Identification and Case Management </a:t>
            </a:r>
            <a:endParaRPr lang="en-US" dirty="0"/>
          </a:p>
          <a:p>
            <a:pPr>
              <a:defRPr/>
            </a:pPr>
            <a:r>
              <a:rPr lang="en-US" dirty="0"/>
              <a:t>Enlisting GBV service delivery quality indicators into </a:t>
            </a:r>
            <a:r>
              <a:rPr lang="en-US" dirty="0" err="1"/>
              <a:t>QoC</a:t>
            </a:r>
            <a:r>
              <a:rPr lang="en-US" dirty="0"/>
              <a:t> framework and indicators being tracked</a:t>
            </a:r>
          </a:p>
          <a:p>
            <a:pPr>
              <a:defRPr/>
            </a:pPr>
            <a:r>
              <a:rPr lang="en-US" dirty="0"/>
              <a:t>Building on strengths and opportunities</a:t>
            </a:r>
          </a:p>
          <a:p>
            <a:pPr>
              <a:defRPr/>
            </a:pPr>
            <a:r>
              <a:rPr lang="en-US" dirty="0"/>
              <a:t>Coordination with GASHE division of the </a:t>
            </a:r>
            <a:r>
              <a:rPr lang="en-US" dirty="0" err="1"/>
              <a:t>FMoH</a:t>
            </a:r>
            <a:endParaRPr lang="en-US" dirty="0"/>
          </a:p>
          <a:p>
            <a:endParaRPr lang="en-NG" dirty="0"/>
          </a:p>
        </p:txBody>
      </p:sp>
    </p:spTree>
    <p:extLst>
      <p:ext uri="{BB962C8B-B14F-4D97-AF65-F5344CB8AC3E}">
        <p14:creationId xmlns:p14="http://schemas.microsoft.com/office/powerpoint/2010/main" val="478427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49D1B-0B82-4B2E-9ABF-ADEF0A4AECAB}"/>
              </a:ext>
            </a:extLst>
          </p:cNvPr>
          <p:cNvSpPr>
            <a:spLocks noGrp="1"/>
          </p:cNvSpPr>
          <p:nvPr>
            <p:ph type="title"/>
          </p:nvPr>
        </p:nvSpPr>
        <p:spPr>
          <a:xfrm>
            <a:off x="640080" y="91441"/>
            <a:ext cx="10713720" cy="1177289"/>
          </a:xfrm>
        </p:spPr>
        <p:txBody>
          <a:bodyPr/>
          <a:lstStyle/>
          <a:p>
            <a:r>
              <a:rPr lang="en-US" dirty="0"/>
              <a:t>MCGL (GBV) work on GBV/FP/ANC Integration</a:t>
            </a:r>
            <a:endParaRPr lang="en-NG" dirty="0"/>
          </a:p>
        </p:txBody>
      </p:sp>
      <p:sp>
        <p:nvSpPr>
          <p:cNvPr id="3" name="Content Placeholder 2">
            <a:extLst>
              <a:ext uri="{FF2B5EF4-FFF2-40B4-BE49-F238E27FC236}">
                <a16:creationId xmlns:a16="http://schemas.microsoft.com/office/drawing/2014/main" id="{0CA4C827-C0D2-41A4-B7D6-22CCD27F1C2B}"/>
              </a:ext>
            </a:extLst>
          </p:cNvPr>
          <p:cNvSpPr>
            <a:spLocks noGrp="1"/>
          </p:cNvSpPr>
          <p:nvPr>
            <p:ph sz="half" idx="1"/>
          </p:nvPr>
        </p:nvSpPr>
        <p:spPr>
          <a:xfrm>
            <a:off x="640080" y="1268730"/>
            <a:ext cx="11189970" cy="5212080"/>
          </a:xfrm>
        </p:spPr>
        <p:txBody>
          <a:bodyPr>
            <a:normAutofit fontScale="92500" lnSpcReduction="10000"/>
          </a:bodyPr>
          <a:lstStyle/>
          <a:p>
            <a:pPr marL="0" indent="0">
              <a:buNone/>
            </a:pPr>
            <a:r>
              <a:rPr lang="en-US" b="1" dirty="0"/>
              <a:t>Introduction:</a:t>
            </a:r>
          </a:p>
          <a:p>
            <a:pPr marL="0" indent="0">
              <a:buNone/>
            </a:pPr>
            <a:r>
              <a:rPr lang="en-US" dirty="0"/>
              <a:t>MCGL- Gender Based Violence Prevention and Response Activity is a four year USAID funded program working to prevent and Mitigate gender-based violence (GBV), childhood early forced marriage (CEFM) and promote early family planning (FP) in Ebonyi and Sokoto State</a:t>
            </a:r>
          </a:p>
          <a:p>
            <a:pPr marL="0" indent="0">
              <a:buNone/>
            </a:pPr>
            <a:r>
              <a:rPr lang="en-US" b="1" dirty="0"/>
              <a:t>Technical priorities</a:t>
            </a:r>
          </a:p>
          <a:p>
            <a:pPr marL="0" indent="0">
              <a:buNone/>
            </a:pPr>
            <a:r>
              <a:rPr lang="en-US" dirty="0"/>
              <a:t>• Intimate Partner Violence (IPV)</a:t>
            </a:r>
          </a:p>
          <a:p>
            <a:pPr marL="0" indent="0">
              <a:buNone/>
            </a:pPr>
            <a:r>
              <a:rPr lang="en-US" dirty="0"/>
              <a:t>• Sexual Violence (SV)</a:t>
            </a:r>
          </a:p>
          <a:p>
            <a:pPr marL="0" indent="0">
              <a:buNone/>
            </a:pPr>
            <a:r>
              <a:rPr lang="en-US" dirty="0"/>
              <a:t>• Child early and forced marriage (CEFM)</a:t>
            </a:r>
          </a:p>
          <a:p>
            <a:pPr marL="0" indent="0">
              <a:buNone/>
            </a:pPr>
            <a:r>
              <a:rPr lang="en-US" dirty="0"/>
              <a:t>• Early adoption of family planning</a:t>
            </a:r>
          </a:p>
          <a:p>
            <a:pPr marL="0" indent="0">
              <a:buNone/>
            </a:pPr>
            <a:r>
              <a:rPr lang="en-US" dirty="0"/>
              <a:t>• Capacity building of local partners</a:t>
            </a:r>
          </a:p>
          <a:p>
            <a:pPr marL="0" indent="0">
              <a:buNone/>
            </a:pPr>
            <a:endParaRPr lang="en-US" dirty="0"/>
          </a:p>
          <a:p>
            <a:endParaRPr lang="en-NG" dirty="0"/>
          </a:p>
        </p:txBody>
      </p:sp>
      <p:sp>
        <p:nvSpPr>
          <p:cNvPr id="4" name="Slide Number Placeholder 3">
            <a:extLst>
              <a:ext uri="{FF2B5EF4-FFF2-40B4-BE49-F238E27FC236}">
                <a16:creationId xmlns:a16="http://schemas.microsoft.com/office/drawing/2014/main" id="{54FFE36B-033C-4E17-8E3C-735CFC7BD9EB}"/>
              </a:ext>
            </a:extLst>
          </p:cNvPr>
          <p:cNvSpPr>
            <a:spLocks noGrp="1"/>
          </p:cNvSpPr>
          <p:nvPr>
            <p:ph type="sldNum" sz="quarter" idx="4"/>
          </p:nvPr>
        </p:nvSpPr>
        <p:spPr/>
        <p:txBody>
          <a:bodyPr/>
          <a:lstStyle/>
          <a:p>
            <a:fld id="{D919D109-F427-0D4E-A2E6-D5BD6A565421}" type="slidenum">
              <a:rPr lang="en-US" smtClean="0"/>
              <a:pPr/>
              <a:t>17</a:t>
            </a:fld>
            <a:endParaRPr lang="en-US"/>
          </a:p>
        </p:txBody>
      </p:sp>
    </p:spTree>
    <p:extLst>
      <p:ext uri="{BB962C8B-B14F-4D97-AF65-F5344CB8AC3E}">
        <p14:creationId xmlns:p14="http://schemas.microsoft.com/office/powerpoint/2010/main" val="1257024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3FFD2-4C1C-41C2-9277-11E8AD9A0251}"/>
              </a:ext>
            </a:extLst>
          </p:cNvPr>
          <p:cNvSpPr>
            <a:spLocks noGrp="1"/>
          </p:cNvSpPr>
          <p:nvPr>
            <p:ph type="title"/>
          </p:nvPr>
        </p:nvSpPr>
        <p:spPr>
          <a:xfrm>
            <a:off x="571500" y="182563"/>
            <a:ext cx="10782300" cy="903287"/>
          </a:xfrm>
        </p:spPr>
        <p:txBody>
          <a:bodyPr/>
          <a:lstStyle/>
          <a:p>
            <a:r>
              <a:rPr lang="en-US" dirty="0"/>
              <a:t>GBV Primary Prevention –(Community)</a:t>
            </a:r>
            <a:endParaRPr lang="en-NG" dirty="0"/>
          </a:p>
        </p:txBody>
      </p:sp>
      <p:sp>
        <p:nvSpPr>
          <p:cNvPr id="3" name="Content Placeholder 2">
            <a:extLst>
              <a:ext uri="{FF2B5EF4-FFF2-40B4-BE49-F238E27FC236}">
                <a16:creationId xmlns:a16="http://schemas.microsoft.com/office/drawing/2014/main" id="{7BB57DB9-6120-4901-9D03-AE6FA58CAEF4}"/>
              </a:ext>
            </a:extLst>
          </p:cNvPr>
          <p:cNvSpPr>
            <a:spLocks noGrp="1"/>
          </p:cNvSpPr>
          <p:nvPr>
            <p:ph sz="half" idx="1"/>
          </p:nvPr>
        </p:nvSpPr>
        <p:spPr>
          <a:xfrm>
            <a:off x="571500" y="1303020"/>
            <a:ext cx="11224260" cy="5234940"/>
          </a:xfrm>
        </p:spPr>
        <p:txBody>
          <a:bodyPr>
            <a:normAutofit/>
          </a:bodyPr>
          <a:lstStyle/>
          <a:p>
            <a:r>
              <a:rPr lang="en-US" dirty="0"/>
              <a:t>Strengthening GBV primary prevention and empowering communities, to mobilize actions transform discriminatory gender and social norms that continue to drive GBV  </a:t>
            </a:r>
          </a:p>
          <a:p>
            <a:r>
              <a:rPr lang="en-US" dirty="0"/>
              <a:t>Working with communities to roll out SASA Together approach as well as Choices, Voices and Promises </a:t>
            </a:r>
          </a:p>
          <a:p>
            <a:r>
              <a:rPr lang="en-US" dirty="0"/>
              <a:t>Capacity building of local community leaders/groups on GBV norms shifting activities </a:t>
            </a:r>
          </a:p>
          <a:p>
            <a:r>
              <a:rPr lang="en-US" dirty="0"/>
              <a:t>Strengthened local leader engagement in GBV prevention and response activities across sectors </a:t>
            </a:r>
          </a:p>
          <a:p>
            <a:r>
              <a:rPr lang="en-US" dirty="0"/>
              <a:t>Development of GBV action plans at all levels (national, state, and local) in process </a:t>
            </a:r>
          </a:p>
          <a:p>
            <a:r>
              <a:rPr lang="en-US" dirty="0"/>
              <a:t>Capacity building of Local Partners to conduct behavioral analysis for strategy/program design</a:t>
            </a:r>
            <a:endParaRPr lang="en-NG" dirty="0"/>
          </a:p>
        </p:txBody>
      </p:sp>
      <p:sp>
        <p:nvSpPr>
          <p:cNvPr id="4" name="Slide Number Placeholder 3">
            <a:extLst>
              <a:ext uri="{FF2B5EF4-FFF2-40B4-BE49-F238E27FC236}">
                <a16:creationId xmlns:a16="http://schemas.microsoft.com/office/drawing/2014/main" id="{D0139F17-41BF-4B1F-9FB4-77A6FF271094}"/>
              </a:ext>
            </a:extLst>
          </p:cNvPr>
          <p:cNvSpPr>
            <a:spLocks noGrp="1"/>
          </p:cNvSpPr>
          <p:nvPr>
            <p:ph type="sldNum" sz="quarter" idx="4"/>
          </p:nvPr>
        </p:nvSpPr>
        <p:spPr/>
        <p:txBody>
          <a:bodyPr/>
          <a:lstStyle/>
          <a:p>
            <a:fld id="{D919D109-F427-0D4E-A2E6-D5BD6A565421}" type="slidenum">
              <a:rPr lang="en-US" smtClean="0"/>
              <a:pPr/>
              <a:t>18</a:t>
            </a:fld>
            <a:endParaRPr lang="en-US"/>
          </a:p>
        </p:txBody>
      </p:sp>
    </p:spTree>
    <p:extLst>
      <p:ext uri="{BB962C8B-B14F-4D97-AF65-F5344CB8AC3E}">
        <p14:creationId xmlns:p14="http://schemas.microsoft.com/office/powerpoint/2010/main" val="198667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F6ADD-7B80-4BB3-B26D-CB31DC53A825}"/>
              </a:ext>
            </a:extLst>
          </p:cNvPr>
          <p:cNvSpPr>
            <a:spLocks noGrp="1"/>
          </p:cNvSpPr>
          <p:nvPr>
            <p:ph type="title"/>
          </p:nvPr>
        </p:nvSpPr>
        <p:spPr>
          <a:xfrm>
            <a:off x="582930" y="182564"/>
            <a:ext cx="10770870" cy="789304"/>
          </a:xfrm>
        </p:spPr>
        <p:txBody>
          <a:bodyPr>
            <a:normAutofit/>
          </a:bodyPr>
          <a:lstStyle/>
          <a:p>
            <a:r>
              <a:rPr lang="en-US" dirty="0"/>
              <a:t>GBV Secondary Prevention- (HEALTH Facility)</a:t>
            </a:r>
            <a:endParaRPr lang="en-NG" dirty="0"/>
          </a:p>
        </p:txBody>
      </p:sp>
      <p:sp>
        <p:nvSpPr>
          <p:cNvPr id="3" name="Content Placeholder 2">
            <a:extLst>
              <a:ext uri="{FF2B5EF4-FFF2-40B4-BE49-F238E27FC236}">
                <a16:creationId xmlns:a16="http://schemas.microsoft.com/office/drawing/2014/main" id="{81B0D8F3-29D5-4553-B53E-94AC60AD4FCC}"/>
              </a:ext>
            </a:extLst>
          </p:cNvPr>
          <p:cNvSpPr>
            <a:spLocks noGrp="1"/>
          </p:cNvSpPr>
          <p:nvPr>
            <p:ph sz="half" idx="1"/>
          </p:nvPr>
        </p:nvSpPr>
        <p:spPr>
          <a:xfrm>
            <a:off x="365760" y="971868"/>
            <a:ext cx="11715750" cy="5886132"/>
          </a:xfrm>
        </p:spPr>
        <p:txBody>
          <a:bodyPr>
            <a:noAutofit/>
          </a:bodyPr>
          <a:lstStyle/>
          <a:p>
            <a:r>
              <a:rPr lang="en-US" sz="2300" dirty="0"/>
              <a:t>Training package for GBV-first-line response and counseling, including screening tools and job aids, adapted using ARCHES and WHO curriculums </a:t>
            </a:r>
          </a:p>
          <a:p>
            <a:r>
              <a:rPr lang="en-US" sz="2300" dirty="0"/>
              <a:t>Capacity built for healthcare workers to provide survivor-centered post-GBV first line response, provision of post-partum family planning (PPFP) and adolescent friendly service delivery</a:t>
            </a:r>
          </a:p>
          <a:p>
            <a:r>
              <a:rPr lang="en-US" sz="2300" dirty="0"/>
              <a:t>Increased access to survivor-centered GBV services at health facilities that meet WHO's minimum </a:t>
            </a:r>
          </a:p>
          <a:p>
            <a:r>
              <a:rPr lang="en-US" sz="2300" dirty="0"/>
              <a:t>Institutionalized Routine GBV screening at health facilities for GBV case identification and management </a:t>
            </a:r>
          </a:p>
          <a:p>
            <a:r>
              <a:rPr lang="en-US" sz="2300" dirty="0"/>
              <a:t>Facilitated establishment of linkages between social services and health services at all levels for post GBV care </a:t>
            </a:r>
            <a:endParaRPr lang="en-NG" sz="2300" dirty="0"/>
          </a:p>
        </p:txBody>
      </p:sp>
      <p:sp>
        <p:nvSpPr>
          <p:cNvPr id="4" name="Slide Number Placeholder 3">
            <a:extLst>
              <a:ext uri="{FF2B5EF4-FFF2-40B4-BE49-F238E27FC236}">
                <a16:creationId xmlns:a16="http://schemas.microsoft.com/office/drawing/2014/main" id="{527F6A65-7618-43A5-A8DD-190770B72DAB}"/>
              </a:ext>
            </a:extLst>
          </p:cNvPr>
          <p:cNvSpPr>
            <a:spLocks noGrp="1"/>
          </p:cNvSpPr>
          <p:nvPr>
            <p:ph type="sldNum" sz="quarter" idx="4"/>
          </p:nvPr>
        </p:nvSpPr>
        <p:spPr/>
        <p:txBody>
          <a:bodyPr/>
          <a:lstStyle/>
          <a:p>
            <a:fld id="{D919D109-F427-0D4E-A2E6-D5BD6A565421}" type="slidenum">
              <a:rPr lang="en-US" smtClean="0"/>
              <a:pPr/>
              <a:t>19</a:t>
            </a:fld>
            <a:endParaRPr lang="en-US"/>
          </a:p>
        </p:txBody>
      </p:sp>
    </p:spTree>
    <p:extLst>
      <p:ext uri="{BB962C8B-B14F-4D97-AF65-F5344CB8AC3E}">
        <p14:creationId xmlns:p14="http://schemas.microsoft.com/office/powerpoint/2010/main" val="4210139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CBA1A-A2E5-4268-BC07-F619A1D29229}"/>
              </a:ext>
            </a:extLst>
          </p:cNvPr>
          <p:cNvSpPr>
            <a:spLocks noGrp="1"/>
          </p:cNvSpPr>
          <p:nvPr>
            <p:ph type="title"/>
          </p:nvPr>
        </p:nvSpPr>
        <p:spPr>
          <a:xfrm>
            <a:off x="838200" y="365126"/>
            <a:ext cx="10515600" cy="775778"/>
          </a:xfrm>
        </p:spPr>
        <p:txBody>
          <a:bodyPr/>
          <a:lstStyle/>
          <a:p>
            <a:r>
              <a:rPr lang="en-US" dirty="0"/>
              <a:t>Introduction- Gender Integration in Health programming</a:t>
            </a:r>
            <a:endParaRPr lang="en-NG" dirty="0"/>
          </a:p>
        </p:txBody>
      </p:sp>
      <p:sp>
        <p:nvSpPr>
          <p:cNvPr id="4" name="Slide Number Placeholder 3">
            <a:extLst>
              <a:ext uri="{FF2B5EF4-FFF2-40B4-BE49-F238E27FC236}">
                <a16:creationId xmlns:a16="http://schemas.microsoft.com/office/drawing/2014/main" id="{6E507BCA-0147-410D-B250-B47EBDF57115}"/>
              </a:ext>
            </a:extLst>
          </p:cNvPr>
          <p:cNvSpPr>
            <a:spLocks noGrp="1"/>
          </p:cNvSpPr>
          <p:nvPr>
            <p:ph type="sldNum" sz="quarter" idx="4"/>
          </p:nvPr>
        </p:nvSpPr>
        <p:spPr/>
        <p:txBody>
          <a:bodyPr/>
          <a:lstStyle/>
          <a:p>
            <a:fld id="{D919D109-F427-0D4E-A2E6-D5BD6A565421}" type="slidenum">
              <a:rPr lang="en-US" smtClean="0"/>
              <a:pPr/>
              <a:t>2</a:t>
            </a:fld>
            <a:endParaRPr lang="en-US"/>
          </a:p>
        </p:txBody>
      </p:sp>
      <p:sp>
        <p:nvSpPr>
          <p:cNvPr id="3" name="Content Placeholder 2">
            <a:extLst>
              <a:ext uri="{FF2B5EF4-FFF2-40B4-BE49-F238E27FC236}">
                <a16:creationId xmlns:a16="http://schemas.microsoft.com/office/drawing/2014/main" id="{5E6F79B8-FB6F-4A46-9106-1C0442E7D522}"/>
              </a:ext>
            </a:extLst>
          </p:cNvPr>
          <p:cNvSpPr>
            <a:spLocks noGrp="1"/>
          </p:cNvSpPr>
          <p:nvPr>
            <p:ph sz="half" idx="12"/>
          </p:nvPr>
        </p:nvSpPr>
        <p:spPr>
          <a:xfrm>
            <a:off x="611698" y="1316198"/>
            <a:ext cx="5397618" cy="4897540"/>
          </a:xfrm>
        </p:spPr>
        <p:txBody>
          <a:bodyPr>
            <a:noAutofit/>
          </a:bodyPr>
          <a:lstStyle/>
          <a:p>
            <a:r>
              <a:rPr lang="en-US" sz="2000" b="1" dirty="0"/>
              <a:t>Gender equality integration in RMNCAEH+N </a:t>
            </a:r>
            <a:r>
              <a:rPr lang="en-US" sz="2000" dirty="0"/>
              <a:t>is premised on the understanding that male and female community members have different needs and often-unequal status both at community demand and supply side levels of a health system.</a:t>
            </a:r>
          </a:p>
          <a:p>
            <a:r>
              <a:rPr lang="en-GB" sz="2000" dirty="0"/>
              <a:t>From the level of community-based to tertiary care, </a:t>
            </a:r>
            <a:r>
              <a:rPr lang="en-GB" sz="2000" b="1" dirty="0"/>
              <a:t>gender-based inequities </a:t>
            </a:r>
            <a:r>
              <a:rPr lang="en-GB" sz="2000" dirty="0"/>
              <a:t>and </a:t>
            </a:r>
            <a:r>
              <a:rPr lang="en-GB" sz="2000" b="1" dirty="0"/>
              <a:t>inequalities</a:t>
            </a:r>
            <a:r>
              <a:rPr lang="en-GB" sz="2000" dirty="0"/>
              <a:t> negatively affect services – health promotion, preventive, curative. </a:t>
            </a:r>
            <a:endParaRPr lang="en-NG" sz="2000" dirty="0"/>
          </a:p>
        </p:txBody>
      </p:sp>
      <p:sp>
        <p:nvSpPr>
          <p:cNvPr id="5" name="Content Placeholder 4">
            <a:extLst>
              <a:ext uri="{FF2B5EF4-FFF2-40B4-BE49-F238E27FC236}">
                <a16:creationId xmlns:a16="http://schemas.microsoft.com/office/drawing/2014/main" id="{F521B04D-C9D8-479D-9F7F-376BFB4C89E8}"/>
              </a:ext>
            </a:extLst>
          </p:cNvPr>
          <p:cNvSpPr>
            <a:spLocks noGrp="1"/>
          </p:cNvSpPr>
          <p:nvPr>
            <p:ph sz="half" idx="13"/>
          </p:nvPr>
        </p:nvSpPr>
        <p:spPr>
          <a:xfrm>
            <a:off x="6182685" y="1199626"/>
            <a:ext cx="5813571" cy="5293249"/>
          </a:xfrm>
        </p:spPr>
        <p:txBody>
          <a:bodyPr>
            <a:normAutofit fontScale="55000" lnSpcReduction="20000"/>
          </a:bodyPr>
          <a:lstStyle/>
          <a:p>
            <a:r>
              <a:rPr lang="en-US" sz="3600" dirty="0"/>
              <a:t>RMNCAH services are particularly impacted by gender determinants such as gender norms, gender relations and inequalities which inhibit women from seeking health services for themselves and their families </a:t>
            </a:r>
          </a:p>
          <a:p>
            <a:pPr marL="914400" lvl="1" indent="-457200">
              <a:buFont typeface="Arial" panose="020B0604020202020204" pitchFamily="34" charset="0"/>
              <a:buChar char="•"/>
            </a:pPr>
            <a:r>
              <a:rPr lang="en-US" sz="2900" dirty="0"/>
              <a:t>Gender norms affect clients’ health and health seeking behavior</a:t>
            </a:r>
          </a:p>
          <a:p>
            <a:pPr marL="914400" lvl="1" indent="-457200">
              <a:buFont typeface="Arial" panose="020B0604020202020204" pitchFamily="34" charset="0"/>
              <a:buChar char="•"/>
            </a:pPr>
            <a:r>
              <a:rPr lang="en-US" sz="2900" dirty="0"/>
              <a:t>Gender stereotypes impact on client- provider interaction </a:t>
            </a:r>
          </a:p>
          <a:p>
            <a:pPr marL="914400" lvl="1" indent="-457200">
              <a:buFont typeface="Arial" panose="020B0604020202020204" pitchFamily="34" charset="0"/>
              <a:buChar char="•"/>
            </a:pPr>
            <a:r>
              <a:rPr lang="en-US" sz="2900" dirty="0"/>
              <a:t>Gender impacts on providers own lives within the work and home environment </a:t>
            </a:r>
          </a:p>
          <a:p>
            <a:pPr marL="914400" lvl="1" indent="-457200">
              <a:buFont typeface="Arial" panose="020B0604020202020204" pitchFamily="34" charset="0"/>
              <a:buChar char="•"/>
            </a:pPr>
            <a:r>
              <a:rPr lang="en-US" sz="2900" dirty="0"/>
              <a:t>Gender norms around sex and reproduction are particularly strong especially in patriarchal societies</a:t>
            </a:r>
          </a:p>
          <a:p>
            <a:r>
              <a:rPr lang="en-US" sz="3600" dirty="0"/>
              <a:t>All these can be addressed through gender sensitive RMNCAEH+N quality of care programming</a:t>
            </a:r>
            <a:endParaRPr lang="en-NG" sz="3600" dirty="0"/>
          </a:p>
          <a:p>
            <a:endParaRPr lang="en-NG" dirty="0"/>
          </a:p>
        </p:txBody>
      </p:sp>
    </p:spTree>
    <p:extLst>
      <p:ext uri="{BB962C8B-B14F-4D97-AF65-F5344CB8AC3E}">
        <p14:creationId xmlns:p14="http://schemas.microsoft.com/office/powerpoint/2010/main" val="3790411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9F4CC-7B95-4CDA-A62D-11D83A930C1E}"/>
              </a:ext>
            </a:extLst>
          </p:cNvPr>
          <p:cNvSpPr>
            <a:spLocks noGrp="1"/>
          </p:cNvSpPr>
          <p:nvPr>
            <p:ph type="title"/>
          </p:nvPr>
        </p:nvSpPr>
        <p:spPr>
          <a:xfrm>
            <a:off x="838200" y="365126"/>
            <a:ext cx="10515600" cy="708666"/>
          </a:xfrm>
        </p:spPr>
        <p:txBody>
          <a:bodyPr>
            <a:normAutofit/>
          </a:bodyPr>
          <a:lstStyle/>
          <a:p>
            <a:r>
              <a:rPr lang="en-US" sz="3200" dirty="0">
                <a:latin typeface="+mn-lt"/>
                <a:cs typeface="Times New Roman" panose="02020603050405020304" pitchFamily="18" charset="0"/>
              </a:rPr>
              <a:t>DATA MANAGEMENT- GBV Service Provision</a:t>
            </a:r>
            <a:r>
              <a:rPr lang="en-US" sz="3200" dirty="0">
                <a:latin typeface="+mn-lt"/>
              </a:rPr>
              <a:t>	</a:t>
            </a:r>
            <a:endParaRPr lang="en-NG" sz="3200" dirty="0">
              <a:latin typeface="+mn-lt"/>
            </a:endParaRPr>
          </a:p>
        </p:txBody>
      </p:sp>
      <p:sp>
        <p:nvSpPr>
          <p:cNvPr id="3" name="Content Placeholder 2">
            <a:extLst>
              <a:ext uri="{FF2B5EF4-FFF2-40B4-BE49-F238E27FC236}">
                <a16:creationId xmlns:a16="http://schemas.microsoft.com/office/drawing/2014/main" id="{0597F540-7ADD-4325-A38F-04F9AFE5C824}"/>
              </a:ext>
            </a:extLst>
          </p:cNvPr>
          <p:cNvSpPr>
            <a:spLocks noGrp="1"/>
          </p:cNvSpPr>
          <p:nvPr>
            <p:ph sz="half" idx="12"/>
          </p:nvPr>
        </p:nvSpPr>
        <p:spPr>
          <a:xfrm>
            <a:off x="518410" y="1442032"/>
            <a:ext cx="5467525" cy="4715486"/>
          </a:xfrm>
        </p:spPr>
        <p:txBody>
          <a:bodyPr>
            <a:normAutofit fontScale="62500" lnSpcReduction="20000"/>
          </a:bodyPr>
          <a:lstStyle/>
          <a:p>
            <a:pPr marL="0" indent="0">
              <a:buNone/>
            </a:pPr>
            <a:r>
              <a:rPr lang="en-US" sz="2200" b="1" dirty="0"/>
              <a:t>Collection/Documentation:</a:t>
            </a:r>
            <a:r>
              <a:rPr lang="en-US" sz="2200" dirty="0"/>
              <a:t> We leverage existing tools and also use customized version, summarized in bullets below</a:t>
            </a:r>
          </a:p>
          <a:p>
            <a:pPr lvl="1" algn="just">
              <a:buFont typeface="Wingdings" panose="05000000000000000000" pitchFamily="2" charset="2"/>
              <a:buChar char="ü"/>
            </a:pPr>
            <a:r>
              <a:rPr lang="en-US" sz="2100" b="1" dirty="0"/>
              <a:t>GBV Screening Register</a:t>
            </a:r>
            <a:r>
              <a:rPr lang="en-US" sz="2100" dirty="0"/>
              <a:t>: This register is used to capture all clients screened at the priority units of ANC/FP and OPD. </a:t>
            </a:r>
          </a:p>
          <a:p>
            <a:pPr lvl="1" algn="just">
              <a:buFont typeface="Wingdings" panose="05000000000000000000" pitchFamily="2" charset="2"/>
              <a:buChar char="ü"/>
            </a:pPr>
            <a:r>
              <a:rPr lang="en-US" sz="2100" b="1" dirty="0"/>
              <a:t>GBV Case Management Forms</a:t>
            </a:r>
            <a:r>
              <a:rPr lang="en-US" sz="2100" dirty="0"/>
              <a:t>: A GBV case management form is like the ‘patient management form’ in this case but domiciled at the focal persons office. </a:t>
            </a:r>
            <a:endParaRPr lang="en-NG" sz="2100" dirty="0"/>
          </a:p>
          <a:p>
            <a:pPr lvl="1" algn="just">
              <a:buFont typeface="Wingdings" panose="05000000000000000000" pitchFamily="2" charset="2"/>
              <a:buChar char="ü"/>
            </a:pPr>
            <a:r>
              <a:rPr lang="en-US" sz="2100" b="1" dirty="0"/>
              <a:t>NHMIS OPD Register</a:t>
            </a:r>
            <a:r>
              <a:rPr lang="en-US" sz="2100" dirty="0"/>
              <a:t>: We use the national register to capture cases seen and services received as noted in the appropriate columns. However, to assure confidentiality, a separate NHMIS OPD register is dedicated strictly for this purpose. Hence, data from the case management form gets summarized in the OPD. </a:t>
            </a:r>
            <a:endParaRPr lang="en-NG" sz="2100" dirty="0"/>
          </a:p>
          <a:p>
            <a:pPr lvl="1" algn="just">
              <a:buFont typeface="Wingdings" panose="05000000000000000000" pitchFamily="2" charset="2"/>
              <a:buChar char="ü"/>
            </a:pPr>
            <a:r>
              <a:rPr lang="en-US" sz="2100" b="1" dirty="0"/>
              <a:t>National Referral Forms and Registers: </a:t>
            </a:r>
            <a:r>
              <a:rPr lang="en-US" sz="2100" dirty="0"/>
              <a:t>This is the same as the one in-use nationally as well.</a:t>
            </a:r>
          </a:p>
          <a:p>
            <a:pPr lvl="1" algn="just">
              <a:buFont typeface="Wingdings" panose="05000000000000000000" pitchFamily="2" charset="2"/>
              <a:buChar char="ü"/>
            </a:pPr>
            <a:r>
              <a:rPr lang="en-US" sz="2100" b="1" dirty="0"/>
              <a:t>Norms shifting attendance sheets:  </a:t>
            </a:r>
            <a:r>
              <a:rPr lang="en-US" sz="2100" dirty="0"/>
              <a:t>For tracking attendance during CHOICES sessions at the community</a:t>
            </a:r>
            <a:endParaRPr lang="en-US" sz="2100" b="1" dirty="0"/>
          </a:p>
          <a:p>
            <a:pPr lvl="1" algn="just">
              <a:buFont typeface="Wingdings" panose="05000000000000000000" pitchFamily="2" charset="2"/>
              <a:buChar char="ü"/>
            </a:pPr>
            <a:r>
              <a:rPr lang="en-US" sz="2100" b="1" dirty="0"/>
              <a:t>Community mobilization attendance sheets</a:t>
            </a:r>
            <a:r>
              <a:rPr lang="en-US" sz="2100" dirty="0"/>
              <a:t>:  For documenting attendance during community mobilization study</a:t>
            </a:r>
          </a:p>
          <a:p>
            <a:pPr marL="457200" lvl="1" indent="0" algn="just">
              <a:buNone/>
            </a:pPr>
            <a:endParaRPr lang="en-NG" sz="2100" dirty="0"/>
          </a:p>
          <a:p>
            <a:endParaRPr lang="en-US" sz="2200" dirty="0"/>
          </a:p>
          <a:p>
            <a:endParaRPr lang="en-US" sz="2200" dirty="0"/>
          </a:p>
          <a:p>
            <a:endParaRPr lang="en-NG" dirty="0"/>
          </a:p>
        </p:txBody>
      </p:sp>
      <p:sp>
        <p:nvSpPr>
          <p:cNvPr id="5" name="Content Placeholder 4">
            <a:extLst>
              <a:ext uri="{FF2B5EF4-FFF2-40B4-BE49-F238E27FC236}">
                <a16:creationId xmlns:a16="http://schemas.microsoft.com/office/drawing/2014/main" id="{53178307-5BB2-487A-9335-7FFAE754578F}"/>
              </a:ext>
            </a:extLst>
          </p:cNvPr>
          <p:cNvSpPr>
            <a:spLocks noGrp="1"/>
          </p:cNvSpPr>
          <p:nvPr>
            <p:ph sz="half" idx="13"/>
          </p:nvPr>
        </p:nvSpPr>
        <p:spPr>
          <a:xfrm>
            <a:off x="6206067" y="1191236"/>
            <a:ext cx="5773411" cy="5570291"/>
          </a:xfrm>
        </p:spPr>
        <p:txBody>
          <a:bodyPr>
            <a:normAutofit fontScale="47500" lnSpcReduction="20000"/>
          </a:bodyPr>
          <a:lstStyle/>
          <a:p>
            <a:pPr algn="just"/>
            <a:r>
              <a:rPr lang="en-US" sz="2900" b="1" dirty="0"/>
              <a:t>Collation: </a:t>
            </a:r>
            <a:r>
              <a:rPr lang="en-US" sz="2900" dirty="0"/>
              <a:t>Facility GBV focal or record officer (if available) is responsible for aggregating data on a monthly bias. </a:t>
            </a:r>
          </a:p>
          <a:p>
            <a:pPr algn="just"/>
            <a:r>
              <a:rPr lang="en-US" sz="2900" b="1" dirty="0"/>
              <a:t>Reporting:</a:t>
            </a:r>
            <a:r>
              <a:rPr lang="en-US" sz="2900" dirty="0"/>
              <a:t> Monthly reports are sent using the national HMIS MSF and MCGL MSF. Due to the absence of indicators on GBV screening (from the national), a customized version was created. The MCGL version also enables us to pick detailed disaggregates of forms of violence such as physical, psychological, emotional, sexual and IPV/non-IPV dimensions. Other details (not found in national) include what the client was referred for e.g. PEP, Emergency Contraception etc. </a:t>
            </a:r>
            <a:endParaRPr lang="en-NG" sz="2900" dirty="0"/>
          </a:p>
          <a:p>
            <a:r>
              <a:rPr lang="en-US" sz="2900" b="1" dirty="0"/>
              <a:t>Validation</a:t>
            </a:r>
            <a:r>
              <a:rPr lang="en-US" sz="2900" dirty="0"/>
              <a:t>: Source documents are checked for data availability, consistency, completeness and validity at the LGA before entry into the system</a:t>
            </a:r>
          </a:p>
          <a:p>
            <a:r>
              <a:rPr lang="en-US" sz="2900" b="1" dirty="0"/>
              <a:t>Reporting Timelines: </a:t>
            </a:r>
            <a:r>
              <a:rPr lang="en-US" sz="2900" dirty="0"/>
              <a:t>MCGL also follows national guidelines in reporting and ensure LGA M &amp; E Officers upload data for all facilities within their LGA, with more emphasis on supported ones. </a:t>
            </a:r>
          </a:p>
          <a:p>
            <a:r>
              <a:rPr lang="en-US" sz="2900" b="1" dirty="0"/>
              <a:t>Sharing/Data Use</a:t>
            </a:r>
            <a:r>
              <a:rPr lang="en-US" sz="2900" dirty="0"/>
              <a:t>: MCGL ensures data use at facility, LGA and state levels. For instance, QI meetings use the facility dashboard as part of the agenda i.e. review the data, interpret and take at least one aspect to improve over the next quarter as they keep repeating the cycle. LGA level data review meetings on quarterly basis are used to achieve data sharing and use. This is also replicated at the state level. Dashboards have also been created on DHIS2 for tracking performance indicators. </a:t>
            </a:r>
          </a:p>
          <a:p>
            <a:endParaRPr lang="en-NG" dirty="0"/>
          </a:p>
        </p:txBody>
      </p:sp>
      <p:sp>
        <p:nvSpPr>
          <p:cNvPr id="4" name="TextBox 3">
            <a:extLst>
              <a:ext uri="{FF2B5EF4-FFF2-40B4-BE49-F238E27FC236}">
                <a16:creationId xmlns:a16="http://schemas.microsoft.com/office/drawing/2014/main" id="{D6D11FA8-E8A2-441C-944B-30CC9486EB0E}"/>
              </a:ext>
            </a:extLst>
          </p:cNvPr>
          <p:cNvSpPr txBox="1"/>
          <p:nvPr/>
        </p:nvSpPr>
        <p:spPr>
          <a:xfrm>
            <a:off x="518410" y="5905850"/>
            <a:ext cx="5687657" cy="1231106"/>
          </a:xfrm>
          <a:prstGeom prst="rect">
            <a:avLst/>
          </a:prstGeom>
          <a:noFill/>
        </p:spPr>
        <p:txBody>
          <a:bodyPr wrap="square" rtlCol="0">
            <a:spAutoFit/>
          </a:bodyPr>
          <a:lstStyle/>
          <a:p>
            <a:r>
              <a:rPr lang="en-US" sz="1200" b="1" dirty="0">
                <a:solidFill>
                  <a:srgbClr val="FF0000"/>
                </a:solidFill>
              </a:rPr>
              <a:t>DATA QUALITY ASSURANCE </a:t>
            </a:r>
            <a:r>
              <a:rPr lang="en-US" sz="1200" dirty="0">
                <a:solidFill>
                  <a:srgbClr val="FF0000"/>
                </a:solidFill>
              </a:rPr>
              <a:t>: </a:t>
            </a:r>
            <a:r>
              <a:rPr lang="en-US" sz="1400" dirty="0">
                <a:solidFill>
                  <a:srgbClr val="FF0000"/>
                </a:solidFill>
              </a:rPr>
              <a:t>This happens throughout the cycle including timely reporting, LGA validation, Use of validation rules, desk review of reported data on DHIS, supportive supervision and periodic data quality assessments. </a:t>
            </a:r>
            <a:endParaRPr lang="en-NG" sz="1200" dirty="0">
              <a:solidFill>
                <a:srgbClr val="FF0000"/>
              </a:solidFill>
            </a:endParaRPr>
          </a:p>
          <a:p>
            <a:endParaRPr lang="en-NG" dirty="0">
              <a:solidFill>
                <a:srgbClr val="FF0000"/>
              </a:solidFill>
            </a:endParaRPr>
          </a:p>
        </p:txBody>
      </p:sp>
    </p:spTree>
    <p:extLst>
      <p:ext uri="{BB962C8B-B14F-4D97-AF65-F5344CB8AC3E}">
        <p14:creationId xmlns:p14="http://schemas.microsoft.com/office/powerpoint/2010/main" val="2222315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7"/>
          <p:cNvSpPr txBox="1">
            <a:spLocks noGrp="1"/>
          </p:cNvSpPr>
          <p:nvPr>
            <p:ph type="title"/>
          </p:nvPr>
        </p:nvSpPr>
        <p:spPr>
          <a:xfrm>
            <a:off x="706504" y="-322180"/>
            <a:ext cx="10515600" cy="1325563"/>
          </a:xfrm>
          <a:prstGeom prst="rect">
            <a:avLst/>
          </a:prstGeom>
          <a:noFill/>
        </p:spPr>
        <p:txBody>
          <a:bodyPr wrap="square" rtlCol="0">
            <a:noAutofit/>
          </a:bodyPr>
          <a:lstStyle/>
          <a:p>
            <a:pPr marL="0" marR="0" algn="ctr">
              <a:lnSpc>
                <a:spcPct val="106000"/>
              </a:lnSpc>
              <a:spcBef>
                <a:spcPts val="0"/>
              </a:spcBef>
              <a:spcAft>
                <a:spcPts val="800"/>
              </a:spcAft>
            </a:pPr>
            <a:r>
              <a:rPr lang="en-US" sz="3600" kern="1200" dirty="0">
                <a:effectLst/>
                <a:latin typeface="Calibri" panose="020F0502020204030204" pitchFamily="34" charset="0"/>
                <a:ea typeface="Calibri" panose="020F0502020204030204" pitchFamily="34" charset="0"/>
                <a:cs typeface="Times New Roman" panose="02020603050405020304" pitchFamily="18" charset="0"/>
              </a:rPr>
              <a:t>Facility level GBV Service Provision and Data </a:t>
            </a:r>
            <a:r>
              <a:rPr lang="en-US" sz="3600" dirty="0">
                <a:latin typeface="Calibri" panose="020F0502020204030204" pitchFamily="34" charset="0"/>
                <a:ea typeface="Calibri" panose="020F0502020204030204" pitchFamily="34" charset="0"/>
                <a:cs typeface="Times New Roman" panose="02020603050405020304" pitchFamily="18" charset="0"/>
              </a:rPr>
              <a:t>F</a:t>
            </a:r>
            <a:r>
              <a:rPr lang="en-US" sz="3600" kern="1200" dirty="0">
                <a:effectLst/>
                <a:latin typeface="Calibri" panose="020F0502020204030204" pitchFamily="34" charset="0"/>
                <a:ea typeface="Calibri" panose="020F0502020204030204" pitchFamily="34" charset="0"/>
                <a:cs typeface="Times New Roman" panose="02020603050405020304" pitchFamily="18" charset="0"/>
              </a:rPr>
              <a:t>low</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9" name="Group 28"/>
          <p:cNvGrpSpPr/>
          <p:nvPr/>
        </p:nvGrpSpPr>
        <p:grpSpPr>
          <a:xfrm>
            <a:off x="706504" y="1003383"/>
            <a:ext cx="5062844" cy="5040222"/>
            <a:chOff x="721342" y="1813818"/>
            <a:chExt cx="5100259" cy="4347354"/>
          </a:xfrm>
        </p:grpSpPr>
        <p:grpSp>
          <p:nvGrpSpPr>
            <p:cNvPr id="3" name="Group 2"/>
            <p:cNvGrpSpPr/>
            <p:nvPr/>
          </p:nvGrpSpPr>
          <p:grpSpPr>
            <a:xfrm>
              <a:off x="721342" y="1813818"/>
              <a:ext cx="5100259" cy="4347354"/>
              <a:chOff x="-255002" y="1062871"/>
              <a:chExt cx="4370331" cy="4515869"/>
            </a:xfrm>
          </p:grpSpPr>
          <p:sp>
            <p:nvSpPr>
              <p:cNvPr id="4" name="TextBox 5"/>
              <p:cNvSpPr txBox="1"/>
              <p:nvPr/>
            </p:nvSpPr>
            <p:spPr>
              <a:xfrm>
                <a:off x="6005" y="3448555"/>
                <a:ext cx="2960370" cy="457835"/>
              </a:xfrm>
              <a:prstGeom prst="rect">
                <a:avLst/>
              </a:prstGeom>
              <a:noFill/>
            </p:spPr>
            <p:txBody>
              <a:bodyPr wrap="square" rtlCol="0">
                <a:noAutofit/>
              </a:bodyPr>
              <a:lstStyle/>
              <a:p>
                <a:pPr marL="0" marR="0" algn="ctr">
                  <a:lnSpc>
                    <a:spcPct val="106000"/>
                  </a:lnSpc>
                  <a:spcBef>
                    <a:spcPts val="0"/>
                  </a:spcBef>
                  <a:spcAft>
                    <a:spcPts val="800"/>
                  </a:spcAft>
                </a:pPr>
                <a:r>
                  <a:rPr lang="en-US"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OPD Register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6"/>
              <p:cNvSpPr txBox="1"/>
              <p:nvPr/>
            </p:nvSpPr>
            <p:spPr>
              <a:xfrm>
                <a:off x="2416659" y="2726815"/>
                <a:ext cx="1317610" cy="457835"/>
              </a:xfrm>
              <a:prstGeom prst="rect">
                <a:avLst/>
              </a:prstGeom>
              <a:noFill/>
            </p:spPr>
            <p:txBody>
              <a:bodyPr wrap="square" rtlCol="0">
                <a:noAutofit/>
              </a:bodyPr>
              <a:lstStyle/>
              <a:p>
                <a:pPr marL="0" marR="0" algn="ctr">
                  <a:lnSpc>
                    <a:spcPct val="106000"/>
                  </a:lnSpc>
                  <a:spcBef>
                    <a:spcPts val="0"/>
                  </a:spcBef>
                  <a:spcAft>
                    <a:spcPts val="800"/>
                  </a:spcAft>
                </a:pPr>
                <a:r>
                  <a:rPr lang="en-US"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Referral Form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7"/>
              <p:cNvSpPr txBox="1"/>
              <p:nvPr/>
            </p:nvSpPr>
            <p:spPr>
              <a:xfrm>
                <a:off x="192525" y="1921246"/>
                <a:ext cx="2932430" cy="424815"/>
              </a:xfrm>
              <a:prstGeom prst="rect">
                <a:avLst/>
              </a:prstGeom>
              <a:noFill/>
            </p:spPr>
            <p:txBody>
              <a:bodyPr wrap="square" rtlCol="0">
                <a:noAutofit/>
              </a:bodyPr>
              <a:lstStyle/>
              <a:p>
                <a:pPr marL="0" marR="0" algn="ctr">
                  <a:lnSpc>
                    <a:spcPct val="106000"/>
                  </a:lnSpc>
                  <a:spcBef>
                    <a:spcPts val="0"/>
                  </a:spcBef>
                  <a:spcAft>
                    <a:spcPts val="800"/>
                  </a:spcAft>
                </a:pPr>
                <a:r>
                  <a:rPr lang="en-US"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Screening Register (OPD, ANC, FP)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15"/>
              <p:cNvSpPr txBox="1"/>
              <p:nvPr/>
            </p:nvSpPr>
            <p:spPr>
              <a:xfrm>
                <a:off x="-255002" y="1062871"/>
                <a:ext cx="4219868" cy="80900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2225">
                <a:solidFill>
                  <a:schemeClr val="accent1"/>
                </a:solidFill>
              </a:ln>
            </p:spPr>
            <p:txBody>
              <a:bodyPr wrap="square" rtlCol="0">
                <a:noAutofit/>
              </a:bodyPr>
              <a:lstStyle/>
              <a:p>
                <a:pPr marL="0" marR="0" algn="ctr">
                  <a:lnSpc>
                    <a:spcPct val="106000"/>
                  </a:lnSpc>
                  <a:spcBef>
                    <a:spcPts val="0"/>
                  </a:spcBef>
                  <a:spcAft>
                    <a:spcPts val="800"/>
                  </a:spcAft>
                </a:pPr>
                <a:r>
                  <a:rPr 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Health Facility level (GBV Screening, identification of survivors, service provision according to minimum criteria etc.)</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19"/>
              <p:cNvSpPr txBox="1"/>
              <p:nvPr/>
            </p:nvSpPr>
            <p:spPr>
              <a:xfrm>
                <a:off x="193626" y="5162180"/>
                <a:ext cx="2790825" cy="416560"/>
              </a:xfrm>
              <a:prstGeom prst="rect">
                <a:avLst/>
              </a:prstGeom>
              <a:noFill/>
            </p:spPr>
            <p:txBody>
              <a:bodyPr wrap="square" rtlCol="0">
                <a:noAutofit/>
              </a:bodyPr>
              <a:lstStyle/>
              <a:p>
                <a:pPr marL="0" marR="0" algn="ctr">
                  <a:lnSpc>
                    <a:spcPct val="106000"/>
                  </a:lnSpc>
                  <a:spcBef>
                    <a:spcPts val="0"/>
                  </a:spcBef>
                  <a:spcAft>
                    <a:spcPts val="800"/>
                  </a:spcAft>
                </a:pPr>
                <a:r>
                  <a:rPr lang="en-US" sz="1600" kern="1200" dirty="0">
                    <a:effectLst/>
                    <a:latin typeface="Calibri" panose="020F0502020204030204" pitchFamily="34" charset="0"/>
                    <a:ea typeface="Calibri" panose="020F0502020204030204" pitchFamily="34" charset="0"/>
                    <a:cs typeface="Times New Roman" panose="02020603050405020304" pitchFamily="18" charset="0"/>
                  </a:rPr>
                  <a:t>National DHIS2/MCGL DHIS2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Down Arrow 10"/>
              <p:cNvSpPr/>
              <p:nvPr/>
            </p:nvSpPr>
            <p:spPr>
              <a:xfrm>
                <a:off x="1431531" y="2380065"/>
                <a:ext cx="54659" cy="3328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2" name="Down Arrow 11"/>
              <p:cNvSpPr/>
              <p:nvPr/>
            </p:nvSpPr>
            <p:spPr>
              <a:xfrm>
                <a:off x="1456576" y="3137617"/>
                <a:ext cx="59228" cy="311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3" name="TextBox 30"/>
              <p:cNvSpPr txBox="1"/>
              <p:nvPr/>
            </p:nvSpPr>
            <p:spPr>
              <a:xfrm>
                <a:off x="2552222" y="3448555"/>
                <a:ext cx="1563107" cy="424815"/>
              </a:xfrm>
              <a:prstGeom prst="rect">
                <a:avLst/>
              </a:prstGeom>
              <a:noFill/>
            </p:spPr>
            <p:txBody>
              <a:bodyPr wrap="square" rtlCol="0">
                <a:noAutofit/>
              </a:bodyPr>
              <a:lstStyle/>
              <a:p>
                <a:pPr marL="0" marR="0" algn="ctr">
                  <a:lnSpc>
                    <a:spcPct val="106000"/>
                  </a:lnSpc>
                  <a:spcBef>
                    <a:spcPts val="0"/>
                  </a:spcBef>
                  <a:spcAft>
                    <a:spcPts val="800"/>
                  </a:spcAft>
                </a:pPr>
                <a:r>
                  <a:rPr lang="en-US"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Referral Register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Down Arrow 17"/>
              <p:cNvSpPr/>
              <p:nvPr/>
            </p:nvSpPr>
            <p:spPr>
              <a:xfrm>
                <a:off x="1480155" y="4684668"/>
                <a:ext cx="58036" cy="3794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19" name="TextBox 6"/>
            <p:cNvSpPr txBox="1"/>
            <p:nvPr/>
          </p:nvSpPr>
          <p:spPr>
            <a:xfrm>
              <a:off x="1279775" y="4928560"/>
              <a:ext cx="3971774" cy="440751"/>
            </a:xfrm>
            <a:prstGeom prst="rect">
              <a:avLst/>
            </a:prstGeom>
            <a:noFill/>
          </p:spPr>
          <p:txBody>
            <a:bodyPr wrap="square" rtlCol="0">
              <a:noAutofit/>
            </a:bodyPr>
            <a:lstStyle/>
            <a:p>
              <a:pPr marL="0" marR="0" algn="ctr">
                <a:lnSpc>
                  <a:spcPct val="106000"/>
                </a:lnSpc>
                <a:spcBef>
                  <a:spcPts val="0"/>
                </a:spcBef>
                <a:spcAft>
                  <a:spcPts val="800"/>
                </a:spcAft>
              </a:pPr>
              <a:r>
                <a:rPr lang="en-US"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Monthly Summary Form (MCGL and NHMIS)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7"/>
            <p:cNvSpPr txBox="1"/>
            <p:nvPr/>
          </p:nvSpPr>
          <p:spPr>
            <a:xfrm>
              <a:off x="1124754" y="3433892"/>
              <a:ext cx="2464184" cy="408963"/>
            </a:xfrm>
            <a:prstGeom prst="rect">
              <a:avLst/>
            </a:prstGeom>
            <a:noFill/>
          </p:spPr>
          <p:txBody>
            <a:bodyPr wrap="square" rtlCol="0">
              <a:noAutofit/>
            </a:bodyPr>
            <a:lstStyle/>
            <a:p>
              <a:pPr marL="0" marR="0" algn="ctr">
                <a:lnSpc>
                  <a:spcPct val="106000"/>
                </a:lnSpc>
                <a:spcBef>
                  <a:spcPts val="0"/>
                </a:spcBef>
                <a:spcAft>
                  <a:spcPts val="800"/>
                </a:spcAft>
              </a:pPr>
              <a:r>
                <a:rPr lang="en-US" sz="1600" kern="1200" dirty="0">
                  <a:effectLst/>
                  <a:latin typeface="Calibri" panose="020F0502020204030204" pitchFamily="34" charset="0"/>
                  <a:ea typeface="Calibri" panose="020F0502020204030204" pitchFamily="34" charset="0"/>
                  <a:cs typeface="Times New Roman" panose="02020603050405020304" pitchFamily="18" charset="0"/>
                </a:rPr>
                <a:t>Patient Assessment Form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Down Arrow 22"/>
            <p:cNvSpPr/>
            <p:nvPr/>
          </p:nvSpPr>
          <p:spPr>
            <a:xfrm>
              <a:off x="4757387" y="3832309"/>
              <a:ext cx="69120" cy="2995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cxnSp>
          <p:nvCxnSpPr>
            <p:cNvPr id="25" name="Straight Arrow Connector 24"/>
            <p:cNvCxnSpPr/>
            <p:nvPr/>
          </p:nvCxnSpPr>
          <p:spPr>
            <a:xfrm flipV="1">
              <a:off x="3396343" y="4314960"/>
              <a:ext cx="796834" cy="34"/>
            </a:xfrm>
            <a:prstGeom prst="straightConnector1">
              <a:avLst/>
            </a:prstGeom>
            <a:ln w="28575">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Down Arrow 25"/>
            <p:cNvSpPr/>
            <p:nvPr/>
          </p:nvSpPr>
          <p:spPr>
            <a:xfrm rot="16200000">
              <a:off x="3675515" y="3314132"/>
              <a:ext cx="84328" cy="5594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8" name="Down Arrow 27"/>
            <p:cNvSpPr/>
            <p:nvPr/>
          </p:nvSpPr>
          <p:spPr>
            <a:xfrm>
              <a:off x="2725933" y="4551534"/>
              <a:ext cx="64924" cy="365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30" name="TextBox 29"/>
          <p:cNvSpPr txBox="1"/>
          <p:nvPr/>
        </p:nvSpPr>
        <p:spPr>
          <a:xfrm>
            <a:off x="5924764" y="590588"/>
            <a:ext cx="6170808" cy="7571303"/>
          </a:xfrm>
          <a:prstGeom prst="rect">
            <a:avLst/>
          </a:prstGeom>
          <a:noFill/>
        </p:spPr>
        <p:txBody>
          <a:bodyPr wrap="square" rtlCol="0">
            <a:spAutoFit/>
          </a:bodyPr>
          <a:lstStyle/>
          <a:p>
            <a:r>
              <a:rPr lang="en-US" sz="1400" b="1" dirty="0"/>
              <a:t>Screening Register: </a:t>
            </a:r>
            <a:r>
              <a:rPr lang="en-US" sz="1400" dirty="0"/>
              <a:t>This form, is placed in ANC, FP and OPD - used to collect age, sex, name and specific screening information to identify survivors as well as reported incidents (cases in their ‘active phase’)</a:t>
            </a:r>
          </a:p>
          <a:p>
            <a:endParaRPr lang="en-US" sz="1400" dirty="0"/>
          </a:p>
          <a:p>
            <a:r>
              <a:rPr lang="en-US" sz="1400" b="1" dirty="0"/>
              <a:t>Patient Assessment Form</a:t>
            </a:r>
            <a:r>
              <a:rPr lang="en-US" sz="1400" dirty="0"/>
              <a:t>: Identified survivors are escorted to the GBV unit/focal person where a patient assessment form is used to collect detailed information, as well as other subsequent services provided to the client including referral.</a:t>
            </a:r>
          </a:p>
          <a:p>
            <a:endParaRPr lang="en-US" sz="1400" dirty="0"/>
          </a:p>
          <a:p>
            <a:r>
              <a:rPr lang="en-US" sz="1400" b="1" dirty="0"/>
              <a:t>NHMIS OPD Register: </a:t>
            </a:r>
            <a:r>
              <a:rPr lang="en-US" sz="1400" dirty="0"/>
              <a:t>This register serve as the GBV register for the facility, to be filled by the GBV focal for only </a:t>
            </a:r>
            <a:r>
              <a:rPr lang="en-US" sz="1400" b="1" dirty="0"/>
              <a:t>identified survivors</a:t>
            </a:r>
            <a:r>
              <a:rPr lang="en-US" sz="1400" dirty="0"/>
              <a:t> after documenting the Assessment form. </a:t>
            </a:r>
          </a:p>
          <a:p>
            <a:endParaRPr lang="en-US" sz="1400" dirty="0"/>
          </a:p>
          <a:p>
            <a:r>
              <a:rPr lang="en-US" sz="1400" b="1" dirty="0"/>
              <a:t>Referral Form: </a:t>
            </a:r>
            <a:r>
              <a:rPr lang="en-US" sz="1400" dirty="0"/>
              <a:t>This form is issued by the GBV focal for any client who requires additional services elsewhere, whether clinical/non-clinical service. </a:t>
            </a:r>
          </a:p>
          <a:p>
            <a:endParaRPr lang="en-US" sz="1400" dirty="0"/>
          </a:p>
          <a:p>
            <a:r>
              <a:rPr lang="en-US" sz="1400" b="1" dirty="0"/>
              <a:t>Referral Register: </a:t>
            </a:r>
            <a:r>
              <a:rPr lang="en-US" sz="1400" dirty="0"/>
              <a:t>All referred clients are captured in this register whether GBV or not. However a copy of the register will be placed in the GBV unit for documenting GBV referrals</a:t>
            </a:r>
          </a:p>
          <a:p>
            <a:endParaRPr lang="en-US" sz="1400" b="1" dirty="0"/>
          </a:p>
          <a:p>
            <a:r>
              <a:rPr lang="en-US" sz="1400" b="1" dirty="0"/>
              <a:t>Monthly Summary Form: </a:t>
            </a:r>
            <a:r>
              <a:rPr lang="en-US" sz="1400" dirty="0"/>
              <a:t>MCGL Monthly summary form will be used to collate GBV data according to the project disaggregation. GBV data will also go into the national MSF as contained in the NHMIS guidelines (based on indicators available)</a:t>
            </a:r>
          </a:p>
          <a:p>
            <a:endParaRPr lang="en-US" sz="1400" b="1" dirty="0"/>
          </a:p>
          <a:p>
            <a:r>
              <a:rPr lang="en-US" sz="1400" b="1" dirty="0"/>
              <a:t>National DHIS2: </a:t>
            </a:r>
            <a:r>
              <a:rPr lang="en-US" sz="1400" dirty="0"/>
              <a:t>Following data validation of both NHMIS MSF and the MCGL MSF, LGA M &amp; E Officers enter data on the platform while MCGL MSF data entry is done by Local Partners, according to stipulated timelines</a:t>
            </a:r>
            <a:endParaRPr lang="en-US" sz="1400" b="1" dirty="0"/>
          </a:p>
          <a:p>
            <a:endParaRPr lang="en-US" b="1" dirty="0"/>
          </a:p>
          <a:p>
            <a:endParaRPr lang="en-US" dirty="0"/>
          </a:p>
          <a:p>
            <a:endParaRPr lang="en-US" dirty="0"/>
          </a:p>
          <a:p>
            <a:endParaRPr lang="en-US" dirty="0"/>
          </a:p>
          <a:p>
            <a:endParaRPr lang="en-US" b="1" dirty="0"/>
          </a:p>
          <a:p>
            <a:endParaRPr lang="en-US" b="1" dirty="0"/>
          </a:p>
        </p:txBody>
      </p:sp>
      <p:sp>
        <p:nvSpPr>
          <p:cNvPr id="33" name="Left Brace 32"/>
          <p:cNvSpPr/>
          <p:nvPr/>
        </p:nvSpPr>
        <p:spPr>
          <a:xfrm>
            <a:off x="979327" y="3434149"/>
            <a:ext cx="212034" cy="763243"/>
          </a:xfrm>
          <a:prstGeom prst="leftBrace">
            <a:avLst>
              <a:gd name="adj1" fmla="val 8333"/>
              <a:gd name="adj2" fmla="val 53423"/>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60101" y="3581502"/>
            <a:ext cx="1167058" cy="523220"/>
          </a:xfrm>
          <a:prstGeom prst="rect">
            <a:avLst/>
          </a:prstGeom>
          <a:noFill/>
        </p:spPr>
        <p:txBody>
          <a:bodyPr wrap="square" rtlCol="0">
            <a:spAutoFit/>
          </a:bodyPr>
          <a:lstStyle/>
          <a:p>
            <a:r>
              <a:rPr lang="en-US" sz="1400" dirty="0">
                <a:solidFill>
                  <a:srgbClr val="FF0000"/>
                </a:solidFill>
              </a:rPr>
              <a:t>GBV Focal </a:t>
            </a:r>
          </a:p>
          <a:p>
            <a:r>
              <a:rPr lang="en-US" sz="1400" dirty="0">
                <a:solidFill>
                  <a:srgbClr val="FF0000"/>
                </a:solidFill>
              </a:rPr>
              <a:t>Person/Unit</a:t>
            </a:r>
          </a:p>
        </p:txBody>
      </p:sp>
      <p:sp>
        <p:nvSpPr>
          <p:cNvPr id="39" name="TextBox 38"/>
          <p:cNvSpPr txBox="1"/>
          <p:nvPr/>
        </p:nvSpPr>
        <p:spPr>
          <a:xfrm>
            <a:off x="44625" y="2488284"/>
            <a:ext cx="2033557" cy="584775"/>
          </a:xfrm>
          <a:prstGeom prst="rect">
            <a:avLst/>
          </a:prstGeom>
          <a:noFill/>
        </p:spPr>
        <p:txBody>
          <a:bodyPr wrap="square" rtlCol="0">
            <a:spAutoFit/>
          </a:bodyPr>
          <a:lstStyle/>
          <a:p>
            <a:r>
              <a:rPr lang="en-US" sz="1600" dirty="0">
                <a:solidFill>
                  <a:srgbClr val="FF0000"/>
                </a:solidFill>
              </a:rPr>
              <a:t>Service Provider</a:t>
            </a:r>
          </a:p>
          <a:p>
            <a:r>
              <a:rPr lang="en-US" sz="1600" dirty="0">
                <a:solidFill>
                  <a:srgbClr val="FF0000"/>
                </a:solidFill>
              </a:rPr>
              <a:t>@ANC, OPD, FP etc.</a:t>
            </a:r>
          </a:p>
        </p:txBody>
      </p:sp>
      <p:sp>
        <p:nvSpPr>
          <p:cNvPr id="42" name="TextBox 41"/>
          <p:cNvSpPr txBox="1"/>
          <p:nvPr/>
        </p:nvSpPr>
        <p:spPr>
          <a:xfrm>
            <a:off x="114914" y="4698196"/>
            <a:ext cx="1167058" cy="738664"/>
          </a:xfrm>
          <a:prstGeom prst="rect">
            <a:avLst/>
          </a:prstGeom>
          <a:noFill/>
        </p:spPr>
        <p:txBody>
          <a:bodyPr wrap="square" rtlCol="0">
            <a:spAutoFit/>
          </a:bodyPr>
          <a:lstStyle/>
          <a:p>
            <a:r>
              <a:rPr lang="en-US" sz="1400" dirty="0">
                <a:solidFill>
                  <a:srgbClr val="FF0000"/>
                </a:solidFill>
              </a:rPr>
              <a:t>Facility Record Officer</a:t>
            </a:r>
          </a:p>
        </p:txBody>
      </p:sp>
      <p:sp>
        <p:nvSpPr>
          <p:cNvPr id="31" name="Down Arrow 30"/>
          <p:cNvSpPr/>
          <p:nvPr/>
        </p:nvSpPr>
        <p:spPr>
          <a:xfrm>
            <a:off x="4713841" y="4441914"/>
            <a:ext cx="69120" cy="2995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p14="http://schemas.microsoft.com/office/powerpoint/2010/main" val="3231024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7"/>
          <p:cNvSpPr txBox="1">
            <a:spLocks noGrp="1"/>
          </p:cNvSpPr>
          <p:nvPr>
            <p:ph type="title"/>
          </p:nvPr>
        </p:nvSpPr>
        <p:spPr>
          <a:xfrm>
            <a:off x="452965" y="155041"/>
            <a:ext cx="10388802" cy="588059"/>
          </a:xfrm>
          <a:prstGeom prst="rect">
            <a:avLst/>
          </a:prstGeom>
          <a:noFill/>
        </p:spPr>
        <p:txBody>
          <a:bodyPr wrap="square" rtlCol="0">
            <a:noAutofit/>
          </a:bodyPr>
          <a:lstStyle/>
          <a:p>
            <a:pPr marL="0" marR="0" algn="ctr">
              <a:lnSpc>
                <a:spcPct val="106000"/>
              </a:lnSpc>
              <a:spcBef>
                <a:spcPts val="0"/>
              </a:spcBef>
              <a:spcAft>
                <a:spcPts val="800"/>
              </a:spcAft>
            </a:pPr>
            <a:r>
              <a:rPr lang="en-US" sz="3200" kern="1200" dirty="0">
                <a:effectLst/>
                <a:latin typeface="Calibri" panose="020F0502020204030204" pitchFamily="34" charset="0"/>
                <a:ea typeface="Calibri" panose="020F0502020204030204" pitchFamily="34" charset="0"/>
                <a:cs typeface="Times New Roman" panose="02020603050405020304" pitchFamily="18" charset="0"/>
              </a:rPr>
              <a:t>Community Level GBV Service Provision and Data </a:t>
            </a:r>
            <a:r>
              <a:rPr lang="en-US" sz="3200" dirty="0">
                <a:latin typeface="Calibri" panose="020F0502020204030204" pitchFamily="34" charset="0"/>
                <a:ea typeface="Calibri" panose="020F0502020204030204" pitchFamily="34" charset="0"/>
                <a:cs typeface="Times New Roman" panose="02020603050405020304" pitchFamily="18" charset="0"/>
              </a:rPr>
              <a:t>F</a:t>
            </a:r>
            <a:r>
              <a:rPr lang="en-US" sz="3200" kern="1200" dirty="0">
                <a:effectLst/>
                <a:latin typeface="Calibri" panose="020F0502020204030204" pitchFamily="34" charset="0"/>
                <a:ea typeface="Calibri" panose="020F0502020204030204" pitchFamily="34" charset="0"/>
                <a:cs typeface="Times New Roman" panose="02020603050405020304" pitchFamily="18" charset="0"/>
              </a:rPr>
              <a:t>low</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9" name="Group 28"/>
          <p:cNvGrpSpPr/>
          <p:nvPr/>
        </p:nvGrpSpPr>
        <p:grpSpPr>
          <a:xfrm>
            <a:off x="557279" y="790108"/>
            <a:ext cx="7889672" cy="3836552"/>
            <a:chOff x="417631" y="1326232"/>
            <a:chExt cx="6929302" cy="3460052"/>
          </a:xfrm>
        </p:grpSpPr>
        <p:grpSp>
          <p:nvGrpSpPr>
            <p:cNvPr id="3" name="Group 2"/>
            <p:cNvGrpSpPr/>
            <p:nvPr/>
          </p:nvGrpSpPr>
          <p:grpSpPr>
            <a:xfrm>
              <a:off x="417631" y="1326232"/>
              <a:ext cx="6929302" cy="2633644"/>
              <a:chOff x="-515245" y="556385"/>
              <a:chExt cx="5937606" cy="2735733"/>
            </a:xfrm>
          </p:grpSpPr>
          <p:sp>
            <p:nvSpPr>
              <p:cNvPr id="4" name="TextBox 5"/>
              <p:cNvSpPr txBox="1"/>
              <p:nvPr/>
            </p:nvSpPr>
            <p:spPr>
              <a:xfrm>
                <a:off x="1349025" y="2834283"/>
                <a:ext cx="870154" cy="457835"/>
              </a:xfrm>
              <a:prstGeom prst="rect">
                <a:avLst/>
              </a:prstGeom>
              <a:noFill/>
            </p:spPr>
            <p:txBody>
              <a:bodyPr wrap="square" rtlCol="0">
                <a:noAutofit/>
              </a:bodyPr>
              <a:lstStyle/>
              <a:p>
                <a:pPr marL="0" marR="0" algn="ctr">
                  <a:lnSpc>
                    <a:spcPct val="106000"/>
                  </a:lnSpc>
                  <a:spcBef>
                    <a:spcPts val="0"/>
                  </a:spcBef>
                  <a:spcAft>
                    <a:spcPts val="800"/>
                  </a:spcAft>
                </a:pPr>
                <a:r>
                  <a:rPr lang="en-US"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Community Referral Form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7"/>
              <p:cNvSpPr txBox="1"/>
              <p:nvPr/>
            </p:nvSpPr>
            <p:spPr>
              <a:xfrm>
                <a:off x="-515245" y="1990470"/>
                <a:ext cx="2932430" cy="424816"/>
              </a:xfrm>
              <a:prstGeom prst="rect">
                <a:avLst/>
              </a:prstGeom>
              <a:noFill/>
            </p:spPr>
            <p:txBody>
              <a:bodyPr wrap="square" rtlCol="0">
                <a:noAutofit/>
              </a:bodyPr>
              <a:lstStyle/>
              <a:p>
                <a:pPr marL="0" marR="0" algn="ctr">
                  <a:lnSpc>
                    <a:spcPct val="106000"/>
                  </a:lnSpc>
                  <a:spcBef>
                    <a:spcPts val="0"/>
                  </a:spcBef>
                  <a:spcAft>
                    <a:spcPts val="800"/>
                  </a:spcAft>
                </a:pPr>
                <a:r>
                  <a:rPr lang="en-US"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Incident reporting by individuals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15"/>
              <p:cNvSpPr txBox="1"/>
              <p:nvPr/>
            </p:nvSpPr>
            <p:spPr>
              <a:xfrm>
                <a:off x="-127767" y="556385"/>
                <a:ext cx="5252585" cy="5509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2225">
                <a:solidFill>
                  <a:schemeClr val="accent1"/>
                </a:solidFill>
              </a:ln>
            </p:spPr>
            <p:txBody>
              <a:bodyPr wrap="square" rtlCol="0">
                <a:noAutofit/>
              </a:bodyPr>
              <a:lstStyle/>
              <a:p>
                <a:pPr marL="0" marR="0" algn="ctr">
                  <a:lnSpc>
                    <a:spcPct val="106000"/>
                  </a:lnSpc>
                  <a:spcBef>
                    <a:spcPts val="0"/>
                  </a:spcBef>
                  <a:spcAft>
                    <a:spcPts val="800"/>
                  </a:spcAft>
                </a:pPr>
                <a:r>
                  <a:rPr 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Community level (GBV incident reporting, documentation and referral; Norms shifting activities; Community Mobilization)</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30"/>
              <p:cNvSpPr txBox="1"/>
              <p:nvPr/>
            </p:nvSpPr>
            <p:spPr>
              <a:xfrm>
                <a:off x="3999301" y="2026606"/>
                <a:ext cx="1423060" cy="424814"/>
              </a:xfrm>
              <a:prstGeom prst="rect">
                <a:avLst/>
              </a:prstGeom>
              <a:noFill/>
            </p:spPr>
            <p:txBody>
              <a:bodyPr wrap="square" rtlCol="0">
                <a:noAutofit/>
              </a:bodyPr>
              <a:lstStyle/>
              <a:p>
                <a:pPr marL="0" marR="0" algn="ctr">
                  <a:lnSpc>
                    <a:spcPct val="106000"/>
                  </a:lnSpc>
                  <a:spcBef>
                    <a:spcPts val="0"/>
                  </a:spcBef>
                  <a:spcAft>
                    <a:spcPts val="800"/>
                  </a:spcAft>
                </a:pPr>
                <a:r>
                  <a:rPr lang="en-US"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Adolescents etc.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2" name="TextBox 7"/>
            <p:cNvSpPr txBox="1"/>
            <p:nvPr/>
          </p:nvSpPr>
          <p:spPr>
            <a:xfrm>
              <a:off x="1030633" y="3478179"/>
              <a:ext cx="1452194" cy="408963"/>
            </a:xfrm>
            <a:prstGeom prst="rect">
              <a:avLst/>
            </a:prstGeom>
            <a:noFill/>
          </p:spPr>
          <p:txBody>
            <a:bodyPr wrap="square" rtlCol="0">
              <a:noAutofit/>
            </a:bodyPr>
            <a:lstStyle/>
            <a:p>
              <a:pPr marL="0" marR="0" algn="ctr">
                <a:lnSpc>
                  <a:spcPct val="106000"/>
                </a:lnSpc>
                <a:spcBef>
                  <a:spcPts val="0"/>
                </a:spcBef>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Community GBV/Referral Register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wn Arrow 27"/>
            <p:cNvSpPr/>
            <p:nvPr/>
          </p:nvSpPr>
          <p:spPr>
            <a:xfrm>
              <a:off x="2273550" y="4240650"/>
              <a:ext cx="93511" cy="54563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sp>
        <p:nvSpPr>
          <p:cNvPr id="30" name="TextBox 29"/>
          <p:cNvSpPr txBox="1"/>
          <p:nvPr/>
        </p:nvSpPr>
        <p:spPr>
          <a:xfrm>
            <a:off x="9163457" y="589297"/>
            <a:ext cx="2956893" cy="6863417"/>
          </a:xfrm>
          <a:prstGeom prst="rect">
            <a:avLst/>
          </a:prstGeom>
          <a:noFill/>
        </p:spPr>
        <p:txBody>
          <a:bodyPr wrap="square" rtlCol="0">
            <a:spAutoFit/>
          </a:bodyPr>
          <a:lstStyle/>
          <a:p>
            <a:r>
              <a:rPr lang="en-US" sz="1200" b="1" dirty="0"/>
              <a:t>Community GBV/Referral Register: </a:t>
            </a:r>
            <a:r>
              <a:rPr lang="en-US" sz="1200" dirty="0"/>
              <a:t>This register serves as the GBV register for documenting reported cases as well as referrals</a:t>
            </a:r>
          </a:p>
          <a:p>
            <a:endParaRPr lang="en-US" sz="1200" dirty="0"/>
          </a:p>
          <a:p>
            <a:r>
              <a:rPr lang="en-US" sz="1200" b="1" dirty="0"/>
              <a:t>Referral Forms: </a:t>
            </a:r>
            <a:r>
              <a:rPr lang="en-US" sz="1200" dirty="0"/>
              <a:t>Community leader refers clients and issue referral forms depending on services that they wish to access</a:t>
            </a:r>
          </a:p>
          <a:p>
            <a:endParaRPr lang="en-US" sz="1200" dirty="0"/>
          </a:p>
          <a:p>
            <a:r>
              <a:rPr lang="en-US" sz="1200" b="1" dirty="0"/>
              <a:t>Norms Shifting Register: </a:t>
            </a:r>
            <a:r>
              <a:rPr lang="en-US" sz="1200" dirty="0"/>
              <a:t>This form is for documenting norms shifting sessions.</a:t>
            </a:r>
          </a:p>
          <a:p>
            <a:endParaRPr lang="en-US" sz="1200" b="1" dirty="0"/>
          </a:p>
          <a:p>
            <a:r>
              <a:rPr lang="en-US" sz="1200" b="1" dirty="0"/>
              <a:t>Norms Shifting Process: </a:t>
            </a:r>
            <a:r>
              <a:rPr lang="en-US" sz="1200" dirty="0"/>
              <a:t>Each cohort will meet four two times per month. A cohort is expected to completes all sessions within a quarter i.e. 10-12 sessions</a:t>
            </a:r>
          </a:p>
          <a:p>
            <a:endParaRPr lang="en-US" sz="1200" dirty="0"/>
          </a:p>
          <a:p>
            <a:r>
              <a:rPr lang="en-US" sz="1200" b="1" dirty="0"/>
              <a:t>Community Mobilization: </a:t>
            </a:r>
            <a:r>
              <a:rPr lang="en-US" sz="1200" dirty="0"/>
              <a:t>Each Activist will hold conduct mobilization sessions twice per month using power poster and community conversation. </a:t>
            </a:r>
            <a:br>
              <a:rPr lang="en-US" sz="1200" dirty="0"/>
            </a:br>
            <a:endParaRPr lang="en-US" sz="1200" b="1" dirty="0"/>
          </a:p>
          <a:p>
            <a:r>
              <a:rPr lang="en-US" sz="1200" b="1" dirty="0"/>
              <a:t>Community Monthly Summary Form: </a:t>
            </a:r>
            <a:r>
              <a:rPr lang="en-US" sz="1200" dirty="0"/>
              <a:t>For reporting community data on a monthly basis. LPs will follow up to ensure data is collated and reported whenever they ‘touch base’ with the CHOICES facilitators and Community Activists (SASA Together)/Survivor Advocates</a:t>
            </a:r>
          </a:p>
          <a:p>
            <a:endParaRPr lang="en-US" sz="1200" dirty="0"/>
          </a:p>
          <a:p>
            <a:r>
              <a:rPr lang="en-US" sz="1200" b="1" dirty="0"/>
              <a:t>Eligibility criteria for reporting Norms Shifting: </a:t>
            </a:r>
            <a:r>
              <a:rPr lang="en-US" sz="1200" dirty="0"/>
              <a:t>Those participating in at least 10 sessions. Reporting frequency is every quarter</a:t>
            </a:r>
          </a:p>
          <a:p>
            <a:endParaRPr lang="en-US" sz="1400" dirty="0"/>
          </a:p>
          <a:p>
            <a:endParaRPr lang="en-US" b="1" dirty="0"/>
          </a:p>
        </p:txBody>
      </p:sp>
      <p:sp>
        <p:nvSpPr>
          <p:cNvPr id="33" name="Left Brace 32"/>
          <p:cNvSpPr/>
          <p:nvPr/>
        </p:nvSpPr>
        <p:spPr>
          <a:xfrm>
            <a:off x="820695" y="2413236"/>
            <a:ext cx="220286" cy="2517068"/>
          </a:xfrm>
          <a:prstGeom prst="leftBrace">
            <a:avLst>
              <a:gd name="adj1" fmla="val 8333"/>
              <a:gd name="adj2" fmla="val 53423"/>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rot="16200000">
            <a:off x="-1269735" y="3020632"/>
            <a:ext cx="3453859" cy="954107"/>
          </a:xfrm>
          <a:prstGeom prst="rect">
            <a:avLst/>
          </a:prstGeom>
          <a:noFill/>
        </p:spPr>
        <p:txBody>
          <a:bodyPr wrap="square" rtlCol="0">
            <a:spAutoFit/>
          </a:bodyPr>
          <a:lstStyle/>
          <a:p>
            <a:r>
              <a:rPr lang="en-US" sz="1400" dirty="0">
                <a:solidFill>
                  <a:srgbClr val="FF0000"/>
                </a:solidFill>
              </a:rPr>
              <a:t>Survivor Advocates documenting and actively referring clients to other services such as health, legal aid, law enforcement etc.  </a:t>
            </a:r>
          </a:p>
        </p:txBody>
      </p:sp>
      <p:sp>
        <p:nvSpPr>
          <p:cNvPr id="32" name="TextBox 30"/>
          <p:cNvSpPr txBox="1"/>
          <p:nvPr/>
        </p:nvSpPr>
        <p:spPr>
          <a:xfrm>
            <a:off x="5004465" y="4090972"/>
            <a:ext cx="3107795" cy="408962"/>
          </a:xfrm>
          <a:prstGeom prst="rect">
            <a:avLst/>
          </a:prstGeom>
          <a:noFill/>
        </p:spPr>
        <p:txBody>
          <a:bodyPr wrap="square" rtlCol="0">
            <a:noAutofit/>
          </a:bodyPr>
          <a:lstStyle/>
          <a:p>
            <a:pPr marL="0" marR="0" algn="ctr">
              <a:lnSpc>
                <a:spcPct val="106000"/>
              </a:lnSpc>
              <a:spcBef>
                <a:spcPts val="0"/>
              </a:spcBef>
              <a:spcAft>
                <a:spcPts val="800"/>
              </a:spcAft>
            </a:pPr>
            <a:r>
              <a:rPr lang="en-US"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Norms shifting Register/Form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Box 30"/>
          <p:cNvSpPr txBox="1"/>
          <p:nvPr/>
        </p:nvSpPr>
        <p:spPr>
          <a:xfrm>
            <a:off x="4292462" y="1425473"/>
            <a:ext cx="3760632" cy="380281"/>
          </a:xfrm>
          <a:prstGeom prst="rect">
            <a:avLst/>
          </a:prstGeom>
          <a:noFill/>
        </p:spPr>
        <p:txBody>
          <a:bodyPr wrap="square" rtlCol="0">
            <a:noAutofit/>
          </a:bodyPr>
          <a:lstStyle/>
          <a:p>
            <a:pPr marL="0" marR="0" algn="ctr">
              <a:lnSpc>
                <a:spcPct val="106000"/>
              </a:lnSpc>
              <a:spcBef>
                <a:spcPts val="0"/>
              </a:spcBef>
              <a:spcAft>
                <a:spcPts val="800"/>
              </a:spcAft>
            </a:pPr>
            <a:r>
              <a:rPr lang="en-US" sz="14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GBV Prevention (Norms shifting sessions with CHOICES and community mobilization by Community Activist/Leaders)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Box 30"/>
          <p:cNvSpPr txBox="1"/>
          <p:nvPr/>
        </p:nvSpPr>
        <p:spPr>
          <a:xfrm>
            <a:off x="991967" y="1507811"/>
            <a:ext cx="2587111" cy="568061"/>
          </a:xfrm>
          <a:prstGeom prst="rect">
            <a:avLst/>
          </a:prstGeom>
          <a:noFill/>
        </p:spPr>
        <p:txBody>
          <a:bodyPr wrap="square" rtlCol="0">
            <a:noAutofit/>
          </a:bodyPr>
          <a:lstStyle/>
          <a:p>
            <a:pPr marL="0" marR="0" algn="ctr">
              <a:lnSpc>
                <a:spcPct val="106000"/>
              </a:lnSpc>
              <a:spcBef>
                <a:spcPts val="0"/>
              </a:spcBef>
              <a:spcAft>
                <a:spcPts val="800"/>
              </a:spcAft>
            </a:pPr>
            <a:r>
              <a:rPr lang="en-US"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GBV Incidence Reporting and Referrals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30"/>
          <p:cNvSpPr txBox="1"/>
          <p:nvPr/>
        </p:nvSpPr>
        <p:spPr>
          <a:xfrm>
            <a:off x="4317165" y="2290897"/>
            <a:ext cx="1969956" cy="453462"/>
          </a:xfrm>
          <a:prstGeom prst="rect">
            <a:avLst/>
          </a:prstGeom>
          <a:noFill/>
        </p:spPr>
        <p:txBody>
          <a:bodyPr wrap="square" rtlCol="0">
            <a:noAutofit/>
          </a:bodyPr>
          <a:lstStyle/>
          <a:p>
            <a:pPr marL="0" marR="0" algn="ctr">
              <a:lnSpc>
                <a:spcPct val="106000"/>
              </a:lnSpc>
              <a:spcBef>
                <a:spcPts val="0"/>
              </a:spcBef>
              <a:spcAft>
                <a:spcPts val="800"/>
              </a:spcAft>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Religious Leaders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Box 30"/>
          <p:cNvSpPr txBox="1"/>
          <p:nvPr/>
        </p:nvSpPr>
        <p:spPr>
          <a:xfrm>
            <a:off x="6571064" y="3270955"/>
            <a:ext cx="1766888" cy="453462"/>
          </a:xfrm>
          <a:prstGeom prst="rect">
            <a:avLst/>
          </a:prstGeom>
          <a:noFill/>
        </p:spPr>
        <p:txBody>
          <a:bodyPr wrap="square" rtlCol="0">
            <a:noAutofit/>
          </a:bodyPr>
          <a:lstStyle/>
          <a:p>
            <a:pPr marL="0" marR="0" algn="ctr">
              <a:lnSpc>
                <a:spcPct val="106000"/>
              </a:lnSpc>
              <a:spcBef>
                <a:spcPts val="0"/>
              </a:spcBef>
              <a:spcAft>
                <a:spcPts val="800"/>
              </a:spcAft>
            </a:pPr>
            <a:r>
              <a:rPr lang="en-US"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Men Groups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Box 30"/>
          <p:cNvSpPr txBox="1"/>
          <p:nvPr/>
        </p:nvSpPr>
        <p:spPr>
          <a:xfrm>
            <a:off x="4356353" y="2738459"/>
            <a:ext cx="1998339" cy="453462"/>
          </a:xfrm>
          <a:prstGeom prst="rect">
            <a:avLst/>
          </a:prstGeom>
          <a:noFill/>
        </p:spPr>
        <p:txBody>
          <a:bodyPr wrap="square" rtlCol="0">
            <a:noAutofit/>
          </a:bodyPr>
          <a:lstStyle/>
          <a:p>
            <a:pPr marL="0" marR="0" algn="ctr">
              <a:lnSpc>
                <a:spcPct val="106000"/>
              </a:lnSpc>
              <a:spcBef>
                <a:spcPts val="0"/>
              </a:spcBef>
              <a:spcAft>
                <a:spcPts val="800"/>
              </a:spcAft>
            </a:pPr>
            <a:r>
              <a:rPr lang="en-US"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Women Groups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TextBox 30"/>
          <p:cNvSpPr txBox="1"/>
          <p:nvPr/>
        </p:nvSpPr>
        <p:spPr>
          <a:xfrm>
            <a:off x="6675153" y="2715413"/>
            <a:ext cx="1658964" cy="453462"/>
          </a:xfrm>
          <a:prstGeom prst="rect">
            <a:avLst/>
          </a:prstGeom>
          <a:noFill/>
        </p:spPr>
        <p:txBody>
          <a:bodyPr wrap="square" rtlCol="0">
            <a:noAutofit/>
          </a:bodyPr>
          <a:lstStyle/>
          <a:p>
            <a:pPr marL="0" marR="0" algn="ctr">
              <a:lnSpc>
                <a:spcPct val="106000"/>
              </a:lnSpc>
              <a:spcBef>
                <a:spcPts val="0"/>
              </a:spcBef>
              <a:spcAft>
                <a:spcPts val="800"/>
              </a:spcAft>
            </a:pPr>
            <a:r>
              <a:rPr lang="en-US"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Youth Groups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Box 30"/>
          <p:cNvSpPr txBox="1"/>
          <p:nvPr/>
        </p:nvSpPr>
        <p:spPr>
          <a:xfrm>
            <a:off x="5668578" y="3541965"/>
            <a:ext cx="1824175" cy="408962"/>
          </a:xfrm>
          <a:prstGeom prst="rect">
            <a:avLst/>
          </a:prstGeom>
          <a:noFill/>
        </p:spPr>
        <p:txBody>
          <a:bodyPr wrap="square" rtlCol="0">
            <a:noAutofit/>
          </a:bodyPr>
          <a:lstStyle/>
          <a:p>
            <a:pPr marL="0" marR="0" algn="ctr">
              <a:lnSpc>
                <a:spcPct val="106000"/>
              </a:lnSpc>
              <a:spcBef>
                <a:spcPts val="0"/>
              </a:spcBef>
              <a:spcAft>
                <a:spcPts val="800"/>
              </a:spcAft>
            </a:pPr>
            <a:r>
              <a:rPr lang="en-US"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Attendance sheets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Box 30"/>
          <p:cNvSpPr txBox="1"/>
          <p:nvPr/>
        </p:nvSpPr>
        <p:spPr>
          <a:xfrm>
            <a:off x="4624188" y="3153632"/>
            <a:ext cx="1573603" cy="453462"/>
          </a:xfrm>
          <a:prstGeom prst="rect">
            <a:avLst/>
          </a:prstGeom>
          <a:noFill/>
        </p:spPr>
        <p:txBody>
          <a:bodyPr wrap="square" rtlCol="0">
            <a:noAutofit/>
          </a:bodyPr>
          <a:lstStyle/>
          <a:p>
            <a:pPr marL="0" marR="0" algn="ctr">
              <a:lnSpc>
                <a:spcPct val="106000"/>
              </a:lnSpc>
              <a:spcBef>
                <a:spcPts val="0"/>
              </a:spcBef>
              <a:spcAft>
                <a:spcPts val="800"/>
              </a:spcAft>
            </a:pPr>
            <a:r>
              <a:rPr lang="en-US"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Other target Groups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 name="Down Arrow 48"/>
          <p:cNvSpPr/>
          <p:nvPr/>
        </p:nvSpPr>
        <p:spPr>
          <a:xfrm flipH="1">
            <a:off x="6502547" y="3866534"/>
            <a:ext cx="77143" cy="3089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cxnSp>
        <p:nvCxnSpPr>
          <p:cNvPr id="57" name="Straight Arrow Connector 56"/>
          <p:cNvCxnSpPr/>
          <p:nvPr/>
        </p:nvCxnSpPr>
        <p:spPr>
          <a:xfrm>
            <a:off x="6215055" y="2185795"/>
            <a:ext cx="590697" cy="3143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6215055" y="2168829"/>
            <a:ext cx="708013" cy="671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6196691" y="2138958"/>
            <a:ext cx="761311" cy="12308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6007702" y="2161220"/>
            <a:ext cx="214139" cy="275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6007702" y="2180717"/>
            <a:ext cx="196667" cy="6933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6119243" y="2188918"/>
            <a:ext cx="107070" cy="11656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Down Arrow 73"/>
          <p:cNvSpPr/>
          <p:nvPr/>
        </p:nvSpPr>
        <p:spPr>
          <a:xfrm flipH="1">
            <a:off x="6494584" y="2927902"/>
            <a:ext cx="82097" cy="5852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6" name="TextBox 75"/>
          <p:cNvSpPr txBox="1"/>
          <p:nvPr/>
        </p:nvSpPr>
        <p:spPr>
          <a:xfrm>
            <a:off x="6330964" y="5321601"/>
            <a:ext cx="2862853" cy="1169551"/>
          </a:xfrm>
          <a:prstGeom prst="rect">
            <a:avLst/>
          </a:prstGeom>
          <a:noFill/>
        </p:spPr>
        <p:txBody>
          <a:bodyPr wrap="square" rtlCol="0">
            <a:spAutoFit/>
          </a:bodyPr>
          <a:lstStyle/>
          <a:p>
            <a:r>
              <a:rPr lang="en-US" sz="1400" dirty="0">
                <a:solidFill>
                  <a:srgbClr val="FF0000"/>
                </a:solidFill>
              </a:rPr>
              <a:t>MCGL IPs providing support to ensure sessions are held as planned with relevant documentation done. Responsible for ensuring data feeds into REDCAP.</a:t>
            </a:r>
          </a:p>
        </p:txBody>
      </p:sp>
      <p:sp>
        <p:nvSpPr>
          <p:cNvPr id="77" name="TextBox 76"/>
          <p:cNvSpPr txBox="1"/>
          <p:nvPr/>
        </p:nvSpPr>
        <p:spPr>
          <a:xfrm rot="16200000">
            <a:off x="6773699" y="2940737"/>
            <a:ext cx="4156774" cy="738664"/>
          </a:xfrm>
          <a:prstGeom prst="rect">
            <a:avLst/>
          </a:prstGeom>
          <a:noFill/>
        </p:spPr>
        <p:txBody>
          <a:bodyPr wrap="square" rtlCol="0">
            <a:spAutoFit/>
          </a:bodyPr>
          <a:lstStyle/>
          <a:p>
            <a:r>
              <a:rPr lang="en-US" sz="1400" dirty="0">
                <a:solidFill>
                  <a:srgbClr val="FF0000"/>
                </a:solidFill>
              </a:rPr>
              <a:t>Community Leaders/Activists/Facilitators actively facilitating norms shifting sessions/community mobilization and documenting appropriately</a:t>
            </a:r>
          </a:p>
        </p:txBody>
      </p:sp>
      <p:sp>
        <p:nvSpPr>
          <p:cNvPr id="79" name="Down Arrow 78"/>
          <p:cNvSpPr/>
          <p:nvPr/>
        </p:nvSpPr>
        <p:spPr>
          <a:xfrm flipH="1">
            <a:off x="6471393" y="4499934"/>
            <a:ext cx="131927" cy="33209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0" name="TextBox 6"/>
          <p:cNvSpPr txBox="1"/>
          <p:nvPr/>
        </p:nvSpPr>
        <p:spPr>
          <a:xfrm>
            <a:off x="1523870" y="4629088"/>
            <a:ext cx="2290164" cy="488711"/>
          </a:xfrm>
          <a:prstGeom prst="rect">
            <a:avLst/>
          </a:prstGeom>
          <a:noFill/>
        </p:spPr>
        <p:txBody>
          <a:bodyPr wrap="square" rtlCol="0">
            <a:noAutofit/>
          </a:bodyPr>
          <a:lstStyle/>
          <a:p>
            <a:pPr marL="0" marR="0" algn="ctr">
              <a:lnSpc>
                <a:spcPct val="106000"/>
              </a:lnSpc>
              <a:spcBef>
                <a:spcPts val="0"/>
              </a:spcBef>
              <a:spcAft>
                <a:spcPts val="800"/>
              </a:spcAft>
            </a:pPr>
            <a:r>
              <a:rPr 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REDCAP </a:t>
            </a: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US" sz="16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cMSF</a:t>
            </a: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 to track total referrals per LGA and destinations)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2" name="Left Brace 81"/>
          <p:cNvSpPr/>
          <p:nvPr/>
        </p:nvSpPr>
        <p:spPr>
          <a:xfrm flipH="1">
            <a:off x="8183677" y="2436510"/>
            <a:ext cx="252915" cy="2517068"/>
          </a:xfrm>
          <a:prstGeom prst="leftBrace">
            <a:avLst>
              <a:gd name="adj1" fmla="val 8333"/>
              <a:gd name="adj2" fmla="val 53423"/>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Down Arrow 98"/>
          <p:cNvSpPr/>
          <p:nvPr/>
        </p:nvSpPr>
        <p:spPr>
          <a:xfrm flipH="1">
            <a:off x="2027475" y="2698244"/>
            <a:ext cx="65544" cy="50746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cxnSp>
        <p:nvCxnSpPr>
          <p:cNvPr id="101" name="Straight Arrow Connector 100"/>
          <p:cNvCxnSpPr/>
          <p:nvPr/>
        </p:nvCxnSpPr>
        <p:spPr>
          <a:xfrm flipV="1">
            <a:off x="2700736" y="3622339"/>
            <a:ext cx="561101" cy="1"/>
          </a:xfrm>
          <a:prstGeom prst="straightConnector1">
            <a:avLst/>
          </a:prstGeom>
          <a:ln w="28575">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52B7D539-75B5-41C3-B7B6-4C7E5928AA74}"/>
              </a:ext>
            </a:extLst>
          </p:cNvPr>
          <p:cNvSpPr txBox="1"/>
          <p:nvPr/>
        </p:nvSpPr>
        <p:spPr>
          <a:xfrm>
            <a:off x="991967" y="5388456"/>
            <a:ext cx="4247123" cy="954107"/>
          </a:xfrm>
          <a:prstGeom prst="rect">
            <a:avLst/>
          </a:prstGeom>
          <a:noFill/>
        </p:spPr>
        <p:txBody>
          <a:bodyPr wrap="square" rtlCol="0">
            <a:spAutoFit/>
          </a:bodyPr>
          <a:lstStyle/>
          <a:p>
            <a:pPr algn="just"/>
            <a:r>
              <a:rPr lang="en-US" sz="1400" dirty="0">
                <a:solidFill>
                  <a:srgbClr val="FF0000"/>
                </a:solidFill>
              </a:rPr>
              <a:t>MCGL Indigenous Partners provide support to ensure Community leaders are facilitating referrals and documenting accordingly, including routine reports which goes into REDCAP on a monthly basis.  </a:t>
            </a:r>
          </a:p>
        </p:txBody>
      </p:sp>
      <p:sp>
        <p:nvSpPr>
          <p:cNvPr id="47" name="TextBox 30">
            <a:extLst>
              <a:ext uri="{FF2B5EF4-FFF2-40B4-BE49-F238E27FC236}">
                <a16:creationId xmlns:a16="http://schemas.microsoft.com/office/drawing/2014/main" id="{F8F79E5F-FA8E-4EBF-B263-A3E5769FAC02}"/>
              </a:ext>
            </a:extLst>
          </p:cNvPr>
          <p:cNvSpPr txBox="1"/>
          <p:nvPr/>
        </p:nvSpPr>
        <p:spPr>
          <a:xfrm>
            <a:off x="5177521" y="4858155"/>
            <a:ext cx="2650051" cy="408962"/>
          </a:xfrm>
          <a:prstGeom prst="rect">
            <a:avLst/>
          </a:prstGeom>
          <a:noFill/>
        </p:spPr>
        <p:txBody>
          <a:bodyPr wrap="square" rtlCol="0">
            <a:noAutofit/>
          </a:bodyPr>
          <a:lstStyle/>
          <a:p>
            <a:pPr marL="0" marR="0" algn="ctr">
              <a:lnSpc>
                <a:spcPct val="106000"/>
              </a:lnSpc>
              <a:spcBef>
                <a:spcPts val="0"/>
              </a:spcBef>
              <a:spcAft>
                <a:spcPts val="800"/>
              </a:spcAft>
            </a:pPr>
            <a:r>
              <a:rPr lang="en-US"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REDCAP </a:t>
            </a:r>
            <a:r>
              <a:rPr lang="en-US"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track attendance at meetings)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4217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D6D08-BFAC-AC7E-787C-1488F4993A61}"/>
              </a:ext>
            </a:extLst>
          </p:cNvPr>
          <p:cNvSpPr>
            <a:spLocks noGrp="1"/>
          </p:cNvSpPr>
          <p:nvPr>
            <p:ph type="title"/>
          </p:nvPr>
        </p:nvSpPr>
        <p:spPr>
          <a:xfrm>
            <a:off x="519752" y="-226278"/>
            <a:ext cx="10515600" cy="1325563"/>
          </a:xfrm>
        </p:spPr>
        <p:txBody>
          <a:bodyPr/>
          <a:lstStyle/>
          <a:p>
            <a:r>
              <a:rPr lang="en-US" dirty="0">
                <a:latin typeface="Roboto Condensed"/>
                <a:ea typeface="Roboto Condensed"/>
              </a:rPr>
              <a:t>LGA Data-driven Learning Meeting</a:t>
            </a:r>
            <a:endParaRPr lang="en-US" dirty="0"/>
          </a:p>
        </p:txBody>
      </p:sp>
      <p:sp>
        <p:nvSpPr>
          <p:cNvPr id="4" name="Content Placeholder 3">
            <a:extLst>
              <a:ext uri="{FF2B5EF4-FFF2-40B4-BE49-F238E27FC236}">
                <a16:creationId xmlns:a16="http://schemas.microsoft.com/office/drawing/2014/main" id="{973DEF02-D525-48EA-7091-CAF6D6785394}"/>
              </a:ext>
            </a:extLst>
          </p:cNvPr>
          <p:cNvSpPr>
            <a:spLocks noGrp="1"/>
          </p:cNvSpPr>
          <p:nvPr>
            <p:ph sz="half" idx="11"/>
          </p:nvPr>
        </p:nvSpPr>
        <p:spPr>
          <a:xfrm>
            <a:off x="316205" y="844218"/>
            <a:ext cx="8294395" cy="5819205"/>
          </a:xfrm>
        </p:spPr>
        <p:txBody>
          <a:bodyPr vert="horz" lIns="91440" tIns="45720" rIns="91440" bIns="45720" rtlCol="0" anchor="t">
            <a:normAutofit fontScale="92500" lnSpcReduction="20000"/>
          </a:bodyPr>
          <a:lstStyle/>
          <a:p>
            <a:pPr marL="0" indent="0">
              <a:buNone/>
            </a:pPr>
            <a:r>
              <a:rPr lang="LID4096" sz="1400" dirty="0">
                <a:latin typeface="Calibri"/>
                <a:ea typeface="SimSun"/>
                <a:cs typeface="Times New Roman"/>
              </a:rPr>
              <a:t>MCGL facilit</a:t>
            </a:r>
            <a:r>
              <a:rPr lang="en-US" sz="1400" dirty="0" err="1">
                <a:latin typeface="Calibri"/>
                <a:ea typeface="SimSun"/>
                <a:cs typeface="Times New Roman"/>
              </a:rPr>
              <a:t>ates</a:t>
            </a:r>
            <a:r>
              <a:rPr lang="LID4096" sz="1400" dirty="0">
                <a:latin typeface="Calibri"/>
                <a:ea typeface="SimSun"/>
                <a:cs typeface="Times New Roman"/>
              </a:rPr>
              <a:t> quarterly one-day LGA level learning review meetings across supported LGAs in Sokoto and Ebonyi states</a:t>
            </a:r>
            <a:r>
              <a:rPr lang="en-US" sz="1400" dirty="0">
                <a:latin typeface="Calibri"/>
                <a:ea typeface="SimSun"/>
                <a:cs typeface="Times New Roman"/>
              </a:rPr>
              <a:t> as part of adaptive management. </a:t>
            </a:r>
            <a:endParaRPr lang="LID4096" sz="1100" dirty="0">
              <a:latin typeface="Calibri"/>
              <a:ea typeface="SimSun"/>
              <a:cs typeface="Times New Roman"/>
            </a:endParaRPr>
          </a:p>
          <a:p>
            <a:r>
              <a:rPr lang="en-US" sz="1400" dirty="0">
                <a:latin typeface="Calibri"/>
                <a:ea typeface="SimSun"/>
                <a:cs typeface="Times New Roman"/>
              </a:rPr>
              <a:t>Aim of the meeting is to facilitate learnings and experiences from supported sites; build the capacity of facility staff on data interpretation and use; and discuss key challenges by health facilities.</a:t>
            </a:r>
          </a:p>
          <a:p>
            <a:r>
              <a:rPr lang="en-US" sz="1400" dirty="0">
                <a:latin typeface="Calibri"/>
                <a:ea typeface="SimSun"/>
                <a:cs typeface="Times New Roman"/>
              </a:rPr>
              <a:t>Participants include facility GBV focal point and record officer from each site, LGA M &amp; E Officer, PHC Coordinator, MCH Focal Person, Social Welfare Officer amongst others.</a:t>
            </a:r>
          </a:p>
          <a:p>
            <a:r>
              <a:rPr lang="en-US" sz="1400" dirty="0">
                <a:latin typeface="Calibri"/>
                <a:ea typeface="SimSun"/>
                <a:cs typeface="Times New Roman"/>
              </a:rPr>
              <a:t>Highlights include:</a:t>
            </a:r>
          </a:p>
          <a:p>
            <a:pPr lvl="1">
              <a:buFont typeface="Wingdings" panose="020B0604020202020204" pitchFamily="34" charset="0"/>
              <a:buChar char="ü"/>
            </a:pPr>
            <a:r>
              <a:rPr lang="en-US" sz="1400" dirty="0">
                <a:latin typeface="Calibri"/>
                <a:ea typeface="SimSun"/>
                <a:cs typeface="Times New Roman"/>
              </a:rPr>
              <a:t>Presentation on data trends from each supported sites in the LGA especially on key indicators such as percentage of clients screened for GBV, identified, received services etc.</a:t>
            </a:r>
          </a:p>
          <a:p>
            <a:pPr lvl="1">
              <a:buFont typeface="Wingdings" panose="020B0604020202020204" pitchFamily="34" charset="0"/>
              <a:buChar char="ü"/>
            </a:pPr>
            <a:r>
              <a:rPr lang="en-US" sz="1400" dirty="0">
                <a:latin typeface="Calibri"/>
                <a:ea typeface="SimSun"/>
                <a:cs typeface="Times New Roman"/>
              </a:rPr>
              <a:t>Discussions following the presentation and experience sharing, especially on how the 'high performing sites' were able to achieve 100% screening vs the challenges of others.</a:t>
            </a:r>
          </a:p>
          <a:p>
            <a:pPr lvl="1">
              <a:buFont typeface="Wingdings" panose="020B0604020202020204" pitchFamily="34" charset="0"/>
              <a:buChar char="ü"/>
            </a:pPr>
            <a:r>
              <a:rPr lang="en-US" sz="1400" dirty="0">
                <a:latin typeface="Calibri"/>
                <a:ea typeface="SimSun"/>
                <a:cs typeface="Times New Roman"/>
              </a:rPr>
              <a:t>Emerging challenges identified by some facilities include poor uptake of screening due to overwhelming number of attendees on clinic days, 'under staffing' etc. </a:t>
            </a:r>
          </a:p>
          <a:p>
            <a:pPr lvl="1">
              <a:buFont typeface="Wingdings" panose="020B0604020202020204" pitchFamily="34" charset="0"/>
              <a:buChar char="ü"/>
            </a:pPr>
            <a:r>
              <a:rPr lang="en-US" sz="1400" dirty="0">
                <a:latin typeface="Calibri"/>
                <a:ea typeface="SimSun"/>
                <a:cs typeface="Times New Roman"/>
              </a:rPr>
              <a:t>Part of the suggested resolutions include staggering clinic days and scheduling such that all clients don't have to come on the same day.</a:t>
            </a:r>
          </a:p>
          <a:p>
            <a:pPr lvl="1">
              <a:buFont typeface="Wingdings" panose="020B0604020202020204" pitchFamily="34" charset="0"/>
              <a:buChar char="ü"/>
            </a:pPr>
            <a:endParaRPr lang="en-US" sz="1400" dirty="0">
              <a:latin typeface="Calibri"/>
              <a:ea typeface="SimSun"/>
              <a:cs typeface="Times New Roman"/>
            </a:endParaRPr>
          </a:p>
          <a:p>
            <a:pPr lvl="1">
              <a:buFont typeface="Wingdings" panose="020B0604020202020204" pitchFamily="34" charset="0"/>
              <a:buChar char="ü"/>
            </a:pPr>
            <a:endParaRPr lang="en-US" sz="1400" dirty="0">
              <a:latin typeface="Calibri"/>
              <a:ea typeface="SimSun"/>
              <a:cs typeface="Times New Roman"/>
            </a:endParaRPr>
          </a:p>
          <a:p>
            <a:endParaRPr lang="en-US" sz="1400" dirty="0">
              <a:latin typeface="Calibri"/>
              <a:ea typeface="SimSun"/>
              <a:cs typeface="Times New Roman"/>
            </a:endParaRPr>
          </a:p>
        </p:txBody>
      </p:sp>
      <p:sp>
        <p:nvSpPr>
          <p:cNvPr id="5" name="Slide Number Placeholder 4">
            <a:extLst>
              <a:ext uri="{FF2B5EF4-FFF2-40B4-BE49-F238E27FC236}">
                <a16:creationId xmlns:a16="http://schemas.microsoft.com/office/drawing/2014/main" id="{CA846AA0-89B2-84A1-1C68-82A3F733EDD2}"/>
              </a:ext>
            </a:extLst>
          </p:cNvPr>
          <p:cNvSpPr>
            <a:spLocks noGrp="1"/>
          </p:cNvSpPr>
          <p:nvPr>
            <p:ph type="sldNum" sz="quarter" idx="4"/>
          </p:nvPr>
        </p:nvSpPr>
        <p:spPr/>
        <p:txBody>
          <a:bodyPr/>
          <a:lstStyle/>
          <a:p>
            <a:fld id="{D919D109-F427-0D4E-A2E6-D5BD6A565421}" type="slidenum">
              <a:rPr lang="en-US" smtClean="0"/>
              <a:pPr/>
              <a:t>23</a:t>
            </a:fld>
            <a:endParaRPr lang="en-US" dirty="0"/>
          </a:p>
        </p:txBody>
      </p:sp>
      <p:pic>
        <p:nvPicPr>
          <p:cNvPr id="7" name="Picture 11">
            <a:extLst>
              <a:ext uri="{FF2B5EF4-FFF2-40B4-BE49-F238E27FC236}">
                <a16:creationId xmlns:a16="http://schemas.microsoft.com/office/drawing/2014/main" id="{E2C25DEB-A7BB-0427-3239-E2A18FB6E9BB}"/>
              </a:ext>
            </a:extLst>
          </p:cNvPr>
          <p:cNvPicPr>
            <a:picLocks noChangeAspect="1"/>
          </p:cNvPicPr>
          <p:nvPr/>
        </p:nvPicPr>
        <p:blipFill>
          <a:blip r:embed="rId2"/>
          <a:stretch>
            <a:fillRect/>
          </a:stretch>
        </p:blipFill>
        <p:spPr>
          <a:xfrm>
            <a:off x="8597899" y="682349"/>
            <a:ext cx="3589867" cy="2646386"/>
          </a:xfrm>
          <a:prstGeom prst="rect">
            <a:avLst/>
          </a:prstGeom>
        </p:spPr>
      </p:pic>
      <p:pic>
        <p:nvPicPr>
          <p:cNvPr id="12" name="Picture 12" descr="A picture containing window, indoor, person, sitting&#10;&#10;Description automatically generated">
            <a:extLst>
              <a:ext uri="{FF2B5EF4-FFF2-40B4-BE49-F238E27FC236}">
                <a16:creationId xmlns:a16="http://schemas.microsoft.com/office/drawing/2014/main" id="{27288E67-E76D-374D-3B6A-C5DFC859DF6C}"/>
              </a:ext>
            </a:extLst>
          </p:cNvPr>
          <p:cNvPicPr>
            <a:picLocks noChangeAspect="1"/>
          </p:cNvPicPr>
          <p:nvPr/>
        </p:nvPicPr>
        <p:blipFill>
          <a:blip r:embed="rId3"/>
          <a:stretch>
            <a:fillRect/>
          </a:stretch>
        </p:blipFill>
        <p:spPr>
          <a:xfrm>
            <a:off x="8544983" y="3616694"/>
            <a:ext cx="3642783" cy="2556195"/>
          </a:xfrm>
          <a:prstGeom prst="rect">
            <a:avLst/>
          </a:prstGeom>
        </p:spPr>
      </p:pic>
    </p:spTree>
    <p:extLst>
      <p:ext uri="{BB962C8B-B14F-4D97-AF65-F5344CB8AC3E}">
        <p14:creationId xmlns:p14="http://schemas.microsoft.com/office/powerpoint/2010/main" val="1439568909"/>
      </p:ext>
    </p:extLst>
  </p:cSld>
  <p:clrMapOvr>
    <a:masterClrMapping/>
  </p:clrMapOvr>
  <p:extLst>
    <p:ext uri="{6950BFC3-D8DA-4A85-94F7-54DA5524770B}">
      <p188:commentRel xmlns="" xmlns:p188="http://schemas.microsoft.com/office/powerpoint/2018/8/main" r:id="rId4"/>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9F4CC-7B95-4CDA-A62D-11D83A930C1E}"/>
              </a:ext>
            </a:extLst>
          </p:cNvPr>
          <p:cNvSpPr>
            <a:spLocks noGrp="1"/>
          </p:cNvSpPr>
          <p:nvPr>
            <p:ph type="title"/>
          </p:nvPr>
        </p:nvSpPr>
        <p:spPr>
          <a:xfrm>
            <a:off x="729841" y="251670"/>
            <a:ext cx="10308075" cy="917367"/>
          </a:xfrm>
        </p:spPr>
        <p:txBody>
          <a:bodyPr/>
          <a:lstStyle/>
          <a:p>
            <a:r>
              <a:rPr lang="en-US" sz="3600" dirty="0">
                <a:latin typeface="Calibri" panose="020F0502020204030204" pitchFamily="34" charset="0"/>
                <a:cs typeface="Times New Roman" panose="02020603050405020304" pitchFamily="18" charset="0"/>
              </a:rPr>
              <a:t>Quality Improvement Team Meetings</a:t>
            </a:r>
            <a:r>
              <a:rPr lang="en-US" dirty="0"/>
              <a:t>	</a:t>
            </a:r>
            <a:endParaRPr lang="en-NG" dirty="0"/>
          </a:p>
        </p:txBody>
      </p:sp>
      <p:sp>
        <p:nvSpPr>
          <p:cNvPr id="6" name="Content Placeholder 5">
            <a:extLst>
              <a:ext uri="{FF2B5EF4-FFF2-40B4-BE49-F238E27FC236}">
                <a16:creationId xmlns:a16="http://schemas.microsoft.com/office/drawing/2014/main" id="{4F68C4F2-071D-49EE-8E08-50D54A38A079}"/>
              </a:ext>
            </a:extLst>
          </p:cNvPr>
          <p:cNvSpPr>
            <a:spLocks noGrp="1"/>
          </p:cNvSpPr>
          <p:nvPr>
            <p:ph idx="1"/>
          </p:nvPr>
        </p:nvSpPr>
        <p:spPr>
          <a:xfrm>
            <a:off x="788954" y="1253330"/>
            <a:ext cx="10586518" cy="5147470"/>
          </a:xfrm>
        </p:spPr>
        <p:txBody>
          <a:bodyPr>
            <a:normAutofit lnSpcReduction="10000"/>
          </a:bodyPr>
          <a:lstStyle/>
          <a:p>
            <a:pPr algn="just"/>
            <a:r>
              <a:rPr lang="en-US" dirty="0"/>
              <a:t>Conduct routinely at the sites (MCGL supports 1 meeting per quarter)</a:t>
            </a:r>
          </a:p>
          <a:p>
            <a:pPr algn="just"/>
            <a:r>
              <a:rPr lang="en-US" dirty="0"/>
              <a:t>Team has representatives from all units at the facilities, with special emphasis on ANC, FP, OPD, Immunization, Labor and Delivery, PNC etc.</a:t>
            </a:r>
          </a:p>
          <a:p>
            <a:pPr algn="just"/>
            <a:r>
              <a:rPr lang="en-US" dirty="0"/>
              <a:t>Comprised of a Coordinator and Secretary who ensures the meetings are held and proper note taken. </a:t>
            </a:r>
          </a:p>
          <a:p>
            <a:pPr algn="just"/>
            <a:r>
              <a:rPr lang="en-US" dirty="0"/>
              <a:t>Session discussion include data review (facility data for the quarter as well as facility reassessment results), which are usually generated prior to the meeting. </a:t>
            </a:r>
          </a:p>
          <a:p>
            <a:pPr algn="just"/>
            <a:r>
              <a:rPr lang="en-US" dirty="0"/>
              <a:t>Low hanging fruits are picked and recommendations implemented within the next quarter </a:t>
            </a:r>
          </a:p>
          <a:p>
            <a:pPr algn="just"/>
            <a:r>
              <a:rPr lang="en-US" dirty="0"/>
              <a:t>How far implementation has gone/achievements are evaluated at subsequent meetings</a:t>
            </a:r>
          </a:p>
          <a:p>
            <a:endParaRPr lang="en-US" dirty="0"/>
          </a:p>
          <a:p>
            <a:endParaRPr lang="en-NG" dirty="0"/>
          </a:p>
        </p:txBody>
      </p:sp>
    </p:spTree>
    <p:extLst>
      <p:ext uri="{BB962C8B-B14F-4D97-AF65-F5344CB8AC3E}">
        <p14:creationId xmlns:p14="http://schemas.microsoft.com/office/powerpoint/2010/main" val="667757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569E62F-527A-43AC-9EAE-89A33C06C1AC}"/>
              </a:ext>
            </a:extLst>
          </p:cNvPr>
          <p:cNvSpPr txBox="1"/>
          <p:nvPr/>
        </p:nvSpPr>
        <p:spPr>
          <a:xfrm>
            <a:off x="391886" y="3300459"/>
            <a:ext cx="10920852" cy="3970318"/>
          </a:xfrm>
          <a:prstGeom prst="rect">
            <a:avLst/>
          </a:prstGeom>
          <a:noFill/>
        </p:spPr>
        <p:txBody>
          <a:bodyPr wrap="square" rtlCol="0">
            <a:spAutoFit/>
          </a:bodyPr>
          <a:lstStyle/>
          <a:p>
            <a:pPr marL="285750" indent="-285750" algn="just">
              <a:buFont typeface="Arial" panose="020B0604020202020204" pitchFamily="34" charset="0"/>
              <a:buChar char="•"/>
            </a:pPr>
            <a:r>
              <a:rPr lang="en-US" dirty="0"/>
              <a:t>Positive trend observed in percentage of clients screened at the various units, particularly ANC and Family Planning. </a:t>
            </a:r>
          </a:p>
          <a:p>
            <a:pPr marL="285750" indent="-285750" algn="just">
              <a:buFont typeface="Arial" panose="020B0604020202020204" pitchFamily="34" charset="0"/>
              <a:buChar char="•"/>
            </a:pPr>
            <a:r>
              <a:rPr lang="en-US" dirty="0"/>
              <a:t>Most significant improvement in screening rate observed at family planning unit for both states. </a:t>
            </a:r>
          </a:p>
          <a:p>
            <a:pPr marL="285750" indent="-285750" algn="just">
              <a:buFont typeface="Arial" panose="020B0604020202020204" pitchFamily="34" charset="0"/>
              <a:buChar char="•"/>
            </a:pPr>
            <a:r>
              <a:rPr lang="en-US" dirty="0"/>
              <a:t>Both states seems to have recorded the least improvements at OPD. The dip for OPD was due to the updated ‘age cut-off’ for screening of clients which is now pegged at 15 years and above. The denominator (total attendance) has not been adjusted yet – to be reflected in next quarter report (as we have updated the reporting form to capture the specific age disaggregation for OPD attendance). </a:t>
            </a:r>
          </a:p>
          <a:p>
            <a:pPr marL="285750" indent="-285750" algn="just">
              <a:buFont typeface="Arial" panose="020B0604020202020204" pitchFamily="34" charset="0"/>
              <a:buChar char="•"/>
            </a:pPr>
            <a:r>
              <a:rPr lang="en-US" dirty="0"/>
              <a:t>Additional reasons while 100% screening may not be achievable in ‘most cases’ is due to ‘lack of manpower’ as the OICs trained (especially in Ebonyi) are regularly occupied with one meeting or the other at the state HQ and volunteers left to do the job.  MCGL is now focusing on on-the-job mentoring for the volunteers who often </a:t>
            </a:r>
            <a:r>
              <a:rPr lang="en-US" u="sng" dirty="0"/>
              <a:t>received little or no </a:t>
            </a:r>
            <a:r>
              <a:rPr lang="en-US" dirty="0"/>
              <a:t>step down trainings from the OICS/2ICs. </a:t>
            </a:r>
            <a:r>
              <a:rPr lang="en-US" dirty="0">
                <a:solidFill>
                  <a:srgbClr val="FF0000"/>
                </a:solidFill>
              </a:rPr>
              <a:t>Furthermore, the project is exploring how to motivate the volunteers because they have complained of not been allowed to attend meetings, despite doing the bulk of the work. </a:t>
            </a:r>
          </a:p>
          <a:p>
            <a:endParaRPr lang="en-US" dirty="0"/>
          </a:p>
        </p:txBody>
      </p:sp>
      <p:graphicFrame>
        <p:nvGraphicFramePr>
          <p:cNvPr id="7" name="Chart 6">
            <a:extLst>
              <a:ext uri="{FF2B5EF4-FFF2-40B4-BE49-F238E27FC236}">
                <a16:creationId xmlns:a16="http://schemas.microsoft.com/office/drawing/2014/main" id="{663165DD-306F-42CD-A1B4-FB65F45D540C}"/>
              </a:ext>
            </a:extLst>
          </p:cNvPr>
          <p:cNvGraphicFramePr>
            <a:graphicFrameLocks/>
          </p:cNvGraphicFramePr>
          <p:nvPr>
            <p:extLst/>
          </p:nvPr>
        </p:nvGraphicFramePr>
        <p:xfrm>
          <a:off x="86797" y="379674"/>
          <a:ext cx="5765515" cy="30493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5947EFFA-9292-493C-ADF2-A56F7B2B92D6}"/>
              </a:ext>
            </a:extLst>
          </p:cNvPr>
          <p:cNvGraphicFramePr>
            <a:graphicFrameLocks/>
          </p:cNvGraphicFramePr>
          <p:nvPr>
            <p:extLst/>
          </p:nvPr>
        </p:nvGraphicFramePr>
        <p:xfrm>
          <a:off x="6096000" y="496970"/>
          <a:ext cx="5599414" cy="304932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12FDF938-46CB-40DE-9394-2F1283361B7B}"/>
              </a:ext>
            </a:extLst>
          </p:cNvPr>
          <p:cNvSpPr txBox="1"/>
          <p:nvPr/>
        </p:nvSpPr>
        <p:spPr>
          <a:xfrm>
            <a:off x="3104044" y="35305"/>
            <a:ext cx="7792556" cy="461665"/>
          </a:xfrm>
          <a:prstGeom prst="rect">
            <a:avLst/>
          </a:prstGeom>
          <a:noFill/>
        </p:spPr>
        <p:txBody>
          <a:bodyPr wrap="square" rtlCol="0">
            <a:spAutoFit/>
          </a:bodyPr>
          <a:lstStyle/>
          <a:p>
            <a:r>
              <a:rPr lang="en-US" sz="2400" b="1" dirty="0"/>
              <a:t>Percentage Screened for GBV @ OPD, ANC and FP</a:t>
            </a:r>
            <a:endParaRPr lang="en-NG" sz="2400" b="1" dirty="0"/>
          </a:p>
        </p:txBody>
      </p:sp>
    </p:spTree>
    <p:extLst>
      <p:ext uri="{BB962C8B-B14F-4D97-AF65-F5344CB8AC3E}">
        <p14:creationId xmlns:p14="http://schemas.microsoft.com/office/powerpoint/2010/main" val="1177572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AF5F88-AB23-4FBE-959F-40D7DD9E4BBD}"/>
              </a:ext>
            </a:extLst>
          </p:cNvPr>
          <p:cNvSpPr txBox="1"/>
          <p:nvPr/>
        </p:nvSpPr>
        <p:spPr>
          <a:xfrm>
            <a:off x="928785" y="4563340"/>
            <a:ext cx="10639917" cy="1477328"/>
          </a:xfrm>
          <a:prstGeom prst="rect">
            <a:avLst/>
          </a:prstGeom>
          <a:noFill/>
        </p:spPr>
        <p:txBody>
          <a:bodyPr wrap="square" rtlCol="0">
            <a:spAutoFit/>
          </a:bodyPr>
          <a:lstStyle/>
          <a:p>
            <a:pPr marL="285750" indent="-285750">
              <a:buFont typeface="Arial" panose="020B0604020202020204" pitchFamily="34" charset="0"/>
              <a:buChar char="•"/>
            </a:pPr>
            <a:r>
              <a:rPr lang="en-US" dirty="0"/>
              <a:t>Chart shows positive trend in case identification in both states, which could be as a result of more persons screened. </a:t>
            </a:r>
          </a:p>
          <a:p>
            <a:pPr marL="285750" indent="-285750">
              <a:buFont typeface="Arial" panose="020B0604020202020204" pitchFamily="34" charset="0"/>
              <a:buChar char="•"/>
            </a:pPr>
            <a:r>
              <a:rPr lang="en-US" dirty="0"/>
              <a:t>As expected, more females were identified compared to males. </a:t>
            </a:r>
          </a:p>
          <a:p>
            <a:pPr marL="285750" indent="-285750">
              <a:buFont typeface="Arial" panose="020B0604020202020204" pitchFamily="34" charset="0"/>
              <a:buChar char="•"/>
            </a:pPr>
            <a:r>
              <a:rPr lang="en-US" dirty="0"/>
              <a:t>Almost all identified clients received services (98% in Ebonyi and 92% in Sokoto)</a:t>
            </a:r>
          </a:p>
          <a:p>
            <a:endParaRPr lang="en-NG" dirty="0"/>
          </a:p>
        </p:txBody>
      </p:sp>
      <p:graphicFrame>
        <p:nvGraphicFramePr>
          <p:cNvPr id="7" name="Chart 6">
            <a:extLst>
              <a:ext uri="{FF2B5EF4-FFF2-40B4-BE49-F238E27FC236}">
                <a16:creationId xmlns:a16="http://schemas.microsoft.com/office/drawing/2014/main" id="{3CC44EC8-8771-4E0D-8F76-6FEEA6E57E5D}"/>
              </a:ext>
            </a:extLst>
          </p:cNvPr>
          <p:cNvGraphicFramePr>
            <a:graphicFrameLocks/>
          </p:cNvGraphicFramePr>
          <p:nvPr>
            <p:extLst/>
          </p:nvPr>
        </p:nvGraphicFramePr>
        <p:xfrm>
          <a:off x="368156" y="709922"/>
          <a:ext cx="6063466" cy="34800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77204450-E711-4967-8414-59D346C5DE78}"/>
              </a:ext>
            </a:extLst>
          </p:cNvPr>
          <p:cNvGraphicFramePr>
            <a:graphicFrameLocks/>
          </p:cNvGraphicFramePr>
          <p:nvPr>
            <p:extLst/>
          </p:nvPr>
        </p:nvGraphicFramePr>
        <p:xfrm>
          <a:off x="6858000" y="817332"/>
          <a:ext cx="5267325" cy="337267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12CF8908-104B-4286-A016-AE4F4CB659F2}"/>
              </a:ext>
            </a:extLst>
          </p:cNvPr>
          <p:cNvSpPr txBox="1"/>
          <p:nvPr/>
        </p:nvSpPr>
        <p:spPr>
          <a:xfrm>
            <a:off x="1270659" y="213163"/>
            <a:ext cx="10321925" cy="461665"/>
          </a:xfrm>
          <a:prstGeom prst="rect">
            <a:avLst/>
          </a:prstGeom>
          <a:noFill/>
        </p:spPr>
        <p:txBody>
          <a:bodyPr wrap="square" rtlCol="0">
            <a:spAutoFit/>
          </a:bodyPr>
          <a:lstStyle/>
          <a:p>
            <a:r>
              <a:rPr lang="en-US" sz="2400" b="1" dirty="0"/>
              <a:t>Positive trend in number identified vs received services (Quarterly comparison)</a:t>
            </a:r>
            <a:endParaRPr lang="en-NG" sz="2400" b="1" dirty="0"/>
          </a:p>
        </p:txBody>
      </p:sp>
      <p:sp>
        <p:nvSpPr>
          <p:cNvPr id="4" name="Rectangle 3">
            <a:extLst>
              <a:ext uri="{FF2B5EF4-FFF2-40B4-BE49-F238E27FC236}">
                <a16:creationId xmlns:a16="http://schemas.microsoft.com/office/drawing/2014/main" id="{A274969B-B61E-452E-BFA9-574A5992FEA5}"/>
              </a:ext>
            </a:extLst>
          </p:cNvPr>
          <p:cNvSpPr/>
          <p:nvPr/>
        </p:nvSpPr>
        <p:spPr>
          <a:xfrm>
            <a:off x="5609103" y="3244334"/>
            <a:ext cx="973793" cy="369332"/>
          </a:xfrm>
          <a:prstGeom prst="rect">
            <a:avLst/>
          </a:prstGeom>
        </p:spPr>
        <p:txBody>
          <a:bodyPr wrap="none">
            <a:spAutoFit/>
          </a:bodyPr>
          <a:lstStyle/>
          <a:p>
            <a:pPr fontAlgn="b"/>
            <a:r>
              <a:rPr lang="en-US" b="1" dirty="0">
                <a:solidFill>
                  <a:schemeClr val="bg1"/>
                </a:solidFill>
              </a:rPr>
              <a:t>Non-IPV</a:t>
            </a:r>
            <a:endParaRPr lang="en-US" b="1" dirty="0">
              <a:solidFill>
                <a:schemeClr val="bg1"/>
              </a:solidFill>
              <a:latin typeface="Arial" panose="020B0604020202020204" pitchFamily="34" charset="0"/>
            </a:endParaRPr>
          </a:p>
        </p:txBody>
      </p:sp>
    </p:spTree>
    <p:extLst>
      <p:ext uri="{BB962C8B-B14F-4D97-AF65-F5344CB8AC3E}">
        <p14:creationId xmlns:p14="http://schemas.microsoft.com/office/powerpoint/2010/main" val="932542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E157EA3-1D6F-49AF-A274-1E6AFFE132D6}"/>
              </a:ext>
            </a:extLst>
          </p:cNvPr>
          <p:cNvSpPr txBox="1"/>
          <p:nvPr/>
        </p:nvSpPr>
        <p:spPr>
          <a:xfrm>
            <a:off x="1225916" y="5031389"/>
            <a:ext cx="9536968" cy="2031325"/>
          </a:xfrm>
          <a:prstGeom prst="rect">
            <a:avLst/>
          </a:prstGeom>
          <a:noFill/>
        </p:spPr>
        <p:txBody>
          <a:bodyPr wrap="square" rtlCol="0">
            <a:spAutoFit/>
          </a:bodyPr>
          <a:lstStyle/>
          <a:p>
            <a:r>
              <a:rPr lang="en-US" sz="1400" b="1" dirty="0"/>
              <a:t>IPV and Non IPV Disaggregation: </a:t>
            </a:r>
            <a:r>
              <a:rPr lang="en-US" sz="1400" dirty="0"/>
              <a:t>It appears IPV was the dominant form of violence experienced in Sokoto by both male and females while Ebonyi recorded more of IPV for females and ‘balanced’ proportion between IPV and Non IPV for males.</a:t>
            </a:r>
          </a:p>
          <a:p>
            <a:endParaRPr lang="en-US" sz="1400" dirty="0"/>
          </a:p>
          <a:p>
            <a:r>
              <a:rPr lang="en-US" sz="1400" dirty="0"/>
              <a:t>Emotional violence is the highest (20 – 49 years) form of violence identified in Sokoto state followed by Physical violence while Sexual was the least. Sexual violence was also the least form of violence in quarter 2. </a:t>
            </a:r>
          </a:p>
          <a:p>
            <a:endParaRPr lang="en-US" sz="1400" dirty="0"/>
          </a:p>
          <a:p>
            <a:r>
              <a:rPr lang="en-US" sz="1400" dirty="0"/>
              <a:t>In contrast, Ebonyi state had more of Physical violence cases than Emotional violence. Least form of violence in Ebonyi was psychological which is consistent with quarter 2 findings.  </a:t>
            </a:r>
          </a:p>
          <a:p>
            <a:endParaRPr lang="en-US" sz="1400" dirty="0"/>
          </a:p>
        </p:txBody>
      </p:sp>
      <p:graphicFrame>
        <p:nvGraphicFramePr>
          <p:cNvPr id="2" name="Table 1">
            <a:extLst>
              <a:ext uri="{FF2B5EF4-FFF2-40B4-BE49-F238E27FC236}">
                <a16:creationId xmlns:a16="http://schemas.microsoft.com/office/drawing/2014/main" id="{25A3AB15-EB9F-4812-8CB1-A0A13F878BED}"/>
              </a:ext>
            </a:extLst>
          </p:cNvPr>
          <p:cNvGraphicFramePr>
            <a:graphicFrameLocks noGrp="1"/>
          </p:cNvGraphicFramePr>
          <p:nvPr>
            <p:extLst/>
          </p:nvPr>
        </p:nvGraphicFramePr>
        <p:xfrm>
          <a:off x="453494" y="779416"/>
          <a:ext cx="5338761" cy="1785985"/>
        </p:xfrm>
        <a:graphic>
          <a:graphicData uri="http://schemas.openxmlformats.org/drawingml/2006/table">
            <a:tbl>
              <a:tblPr>
                <a:tableStyleId>{5C22544A-7EE6-4342-B048-85BDC9FD1C3A}</a:tableStyleId>
              </a:tblPr>
              <a:tblGrid>
                <a:gridCol w="1246777">
                  <a:extLst>
                    <a:ext uri="{9D8B030D-6E8A-4147-A177-3AD203B41FA5}">
                      <a16:colId xmlns:a16="http://schemas.microsoft.com/office/drawing/2014/main" val="434507226"/>
                    </a:ext>
                  </a:extLst>
                </a:gridCol>
                <a:gridCol w="511498">
                  <a:extLst>
                    <a:ext uri="{9D8B030D-6E8A-4147-A177-3AD203B41FA5}">
                      <a16:colId xmlns:a16="http://schemas.microsoft.com/office/drawing/2014/main" val="340053957"/>
                    </a:ext>
                  </a:extLst>
                </a:gridCol>
                <a:gridCol w="511498">
                  <a:extLst>
                    <a:ext uri="{9D8B030D-6E8A-4147-A177-3AD203B41FA5}">
                      <a16:colId xmlns:a16="http://schemas.microsoft.com/office/drawing/2014/main" val="983342863"/>
                    </a:ext>
                  </a:extLst>
                </a:gridCol>
                <a:gridCol w="767247">
                  <a:extLst>
                    <a:ext uri="{9D8B030D-6E8A-4147-A177-3AD203B41FA5}">
                      <a16:colId xmlns:a16="http://schemas.microsoft.com/office/drawing/2014/main" val="3521747355"/>
                    </a:ext>
                  </a:extLst>
                </a:gridCol>
                <a:gridCol w="767247">
                  <a:extLst>
                    <a:ext uri="{9D8B030D-6E8A-4147-A177-3AD203B41FA5}">
                      <a16:colId xmlns:a16="http://schemas.microsoft.com/office/drawing/2014/main" val="2424860622"/>
                    </a:ext>
                  </a:extLst>
                </a:gridCol>
                <a:gridCol w="767247">
                  <a:extLst>
                    <a:ext uri="{9D8B030D-6E8A-4147-A177-3AD203B41FA5}">
                      <a16:colId xmlns:a16="http://schemas.microsoft.com/office/drawing/2014/main" val="3747143452"/>
                    </a:ext>
                  </a:extLst>
                </a:gridCol>
                <a:gridCol w="767247">
                  <a:extLst>
                    <a:ext uri="{9D8B030D-6E8A-4147-A177-3AD203B41FA5}">
                      <a16:colId xmlns:a16="http://schemas.microsoft.com/office/drawing/2014/main" val="1183076529"/>
                    </a:ext>
                  </a:extLst>
                </a:gridCol>
              </a:tblGrid>
              <a:tr h="39688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NG" sz="1200" b="1" u="none" strike="noStrike" kern="1200" dirty="0">
                          <a:solidFill>
                            <a:schemeClr val="tx1"/>
                          </a:solidFill>
                          <a:effectLst/>
                          <a:latin typeface="+mn-lt"/>
                          <a:ea typeface="+mn-ea"/>
                          <a:cs typeface="+mn-cs"/>
                        </a:rPr>
                        <a:t> </a:t>
                      </a:r>
                      <a:r>
                        <a:rPr lang="en-US" sz="1200" b="1" u="none" strike="noStrike" kern="1200" dirty="0">
                          <a:solidFill>
                            <a:schemeClr val="tx1"/>
                          </a:solidFill>
                          <a:effectLst/>
                          <a:latin typeface="+mn-lt"/>
                          <a:ea typeface="+mn-ea"/>
                          <a:cs typeface="+mn-cs"/>
                        </a:rPr>
                        <a:t>IDENTIFIED</a:t>
                      </a:r>
                    </a:p>
                    <a:p>
                      <a:pPr algn="l" fontAlgn="b"/>
                      <a:endParaRPr lang="en-NG" sz="1200" b="1" u="none" strike="noStrike" kern="1200" dirty="0">
                        <a:solidFill>
                          <a:schemeClr val="tx1"/>
                        </a:solidFill>
                        <a:effectLst/>
                        <a:latin typeface="+mn-lt"/>
                        <a:ea typeface="+mn-ea"/>
                        <a:cs typeface="+mn-cs"/>
                      </a:endParaRPr>
                    </a:p>
                  </a:txBody>
                  <a:tcPr marL="0" marR="0" marT="0" marB="0" anchor="b">
                    <a:solidFill>
                      <a:schemeClr val="accent5"/>
                    </a:solidFill>
                  </a:tcPr>
                </a:tc>
                <a:tc gridSpan="2">
                  <a:txBody>
                    <a:bodyPr/>
                    <a:lstStyle/>
                    <a:p>
                      <a:pPr algn="l" fontAlgn="b"/>
                      <a:endParaRPr lang="en-US" sz="1200" b="1" u="none" strike="noStrike" kern="1200" dirty="0">
                        <a:solidFill>
                          <a:schemeClr val="bg1"/>
                        </a:solidFill>
                        <a:effectLst/>
                        <a:latin typeface="+mn-lt"/>
                        <a:ea typeface="+mn-ea"/>
                        <a:cs typeface="+mn-cs"/>
                      </a:endParaRPr>
                    </a:p>
                  </a:txBody>
                  <a:tcPr marL="0" marR="0" marT="0" marB="0" anchor="b">
                    <a:solidFill>
                      <a:schemeClr val="accent5"/>
                    </a:solidFill>
                  </a:tcPr>
                </a:tc>
                <a:tc hMerge="1">
                  <a:txBody>
                    <a:bodyPr/>
                    <a:lstStyle/>
                    <a:p>
                      <a:endParaRPr lang="en-NG"/>
                    </a:p>
                  </a:txBody>
                  <a:tcPr/>
                </a:tc>
                <a:tc>
                  <a:txBody>
                    <a:bodyPr/>
                    <a:lstStyle/>
                    <a:p>
                      <a:pPr algn="l" fontAlgn="b"/>
                      <a:r>
                        <a:rPr lang="en-NG" sz="1200" b="1" u="none" strike="noStrike" kern="1200">
                          <a:solidFill>
                            <a:schemeClr val="bg1"/>
                          </a:solidFill>
                          <a:effectLst/>
                          <a:latin typeface="+mn-lt"/>
                          <a:ea typeface="+mn-ea"/>
                          <a:cs typeface="+mn-cs"/>
                        </a:rPr>
                        <a:t> </a:t>
                      </a:r>
                    </a:p>
                  </a:txBody>
                  <a:tcPr marL="0" marR="0" marT="0" marB="0" anchor="b">
                    <a:solidFill>
                      <a:schemeClr val="accent5"/>
                    </a:solidFill>
                  </a:tcPr>
                </a:tc>
                <a:tc>
                  <a:txBody>
                    <a:bodyPr/>
                    <a:lstStyle/>
                    <a:p>
                      <a:pPr algn="l" fontAlgn="b"/>
                      <a:r>
                        <a:rPr lang="en-NG" sz="1200" b="1" u="none" strike="noStrike" kern="1200">
                          <a:solidFill>
                            <a:schemeClr val="bg1"/>
                          </a:solidFill>
                          <a:effectLst/>
                          <a:latin typeface="+mn-lt"/>
                          <a:ea typeface="+mn-ea"/>
                          <a:cs typeface="+mn-cs"/>
                        </a:rPr>
                        <a:t> </a:t>
                      </a:r>
                    </a:p>
                  </a:txBody>
                  <a:tcPr marL="0" marR="0" marT="0" marB="0" anchor="b">
                    <a:solidFill>
                      <a:schemeClr val="accent5"/>
                    </a:solidFill>
                  </a:tcPr>
                </a:tc>
                <a:tc>
                  <a:txBody>
                    <a:bodyPr/>
                    <a:lstStyle/>
                    <a:p>
                      <a:pPr algn="l" fontAlgn="b"/>
                      <a:r>
                        <a:rPr lang="en-NG" sz="1200" b="1" u="none" strike="noStrike" kern="1200">
                          <a:solidFill>
                            <a:schemeClr val="bg1"/>
                          </a:solidFill>
                          <a:effectLst/>
                          <a:latin typeface="+mn-lt"/>
                          <a:ea typeface="+mn-ea"/>
                          <a:cs typeface="+mn-cs"/>
                        </a:rPr>
                        <a:t> </a:t>
                      </a:r>
                    </a:p>
                  </a:txBody>
                  <a:tcPr marL="0" marR="0" marT="0" marB="0" anchor="b">
                    <a:solidFill>
                      <a:schemeClr val="accent5"/>
                    </a:solidFill>
                  </a:tcPr>
                </a:tc>
                <a:tc>
                  <a:txBody>
                    <a:bodyPr/>
                    <a:lstStyle/>
                    <a:p>
                      <a:pPr algn="l" fontAlgn="b"/>
                      <a:r>
                        <a:rPr lang="en-NG" sz="1200" b="1" u="none" strike="noStrike" kern="1200" dirty="0">
                          <a:solidFill>
                            <a:schemeClr val="bg1"/>
                          </a:solidFill>
                          <a:effectLst/>
                          <a:latin typeface="+mn-lt"/>
                          <a:ea typeface="+mn-ea"/>
                          <a:cs typeface="+mn-cs"/>
                        </a:rPr>
                        <a:t> </a:t>
                      </a:r>
                    </a:p>
                  </a:txBody>
                  <a:tcPr marL="0" marR="0" marT="0" marB="0" anchor="b">
                    <a:solidFill>
                      <a:schemeClr val="accent5"/>
                    </a:solidFill>
                  </a:tcPr>
                </a:tc>
                <a:extLst>
                  <a:ext uri="{0D108BD9-81ED-4DB2-BD59-A6C34878D82A}">
                    <a16:rowId xmlns:a16="http://schemas.microsoft.com/office/drawing/2014/main" val="1637525411"/>
                  </a:ext>
                </a:extLst>
              </a:tr>
              <a:tr h="198443">
                <a:tc>
                  <a:txBody>
                    <a:bodyPr/>
                    <a:lstStyle/>
                    <a:p>
                      <a:pPr algn="l" fontAlgn="b"/>
                      <a:r>
                        <a:rPr lang="en-US" sz="1200" b="1" u="none" strike="noStrike" kern="1200">
                          <a:solidFill>
                            <a:schemeClr val="tx1"/>
                          </a:solidFill>
                          <a:effectLst/>
                          <a:latin typeface="+mn-lt"/>
                          <a:ea typeface="+mn-ea"/>
                          <a:cs typeface="+mn-cs"/>
                        </a:rPr>
                        <a:t>IPV</a:t>
                      </a:r>
                    </a:p>
                  </a:txBody>
                  <a:tcPr marL="0" marR="0" marT="0" marB="0" anchor="b">
                    <a:solidFill>
                      <a:schemeClr val="accent5"/>
                    </a:solidFill>
                  </a:tcPr>
                </a:tc>
                <a:tc>
                  <a:txBody>
                    <a:bodyPr/>
                    <a:lstStyle/>
                    <a:p>
                      <a:pPr algn="l" fontAlgn="b"/>
                      <a:r>
                        <a:rPr lang="en-US" sz="1200" b="1" u="none" strike="noStrike" kern="1200" dirty="0">
                          <a:solidFill>
                            <a:schemeClr val="bg1"/>
                          </a:solidFill>
                          <a:effectLst/>
                          <a:latin typeface="+mn-lt"/>
                          <a:ea typeface="+mn-ea"/>
                          <a:cs typeface="+mn-cs"/>
                        </a:rPr>
                        <a:t>Males</a:t>
                      </a:r>
                    </a:p>
                  </a:txBody>
                  <a:tcPr marL="0" marR="0" marT="0" marB="0" anchor="b">
                    <a:solidFill>
                      <a:schemeClr val="accent5"/>
                    </a:solidFill>
                  </a:tcPr>
                </a:tc>
                <a:tc>
                  <a:txBody>
                    <a:bodyPr/>
                    <a:lstStyle/>
                    <a:p>
                      <a:pPr algn="l" fontAlgn="b"/>
                      <a:r>
                        <a:rPr lang="en-NG" sz="1200" b="1" u="none" strike="noStrike" kern="1200" dirty="0">
                          <a:solidFill>
                            <a:schemeClr val="bg1"/>
                          </a:solidFill>
                          <a:effectLst/>
                          <a:latin typeface="+mn-lt"/>
                          <a:ea typeface="+mn-ea"/>
                          <a:cs typeface="+mn-cs"/>
                        </a:rPr>
                        <a:t> </a:t>
                      </a:r>
                    </a:p>
                  </a:txBody>
                  <a:tcPr marL="0" marR="0" marT="0" marB="0" anchor="b">
                    <a:solidFill>
                      <a:schemeClr val="accent5"/>
                    </a:solidFill>
                  </a:tcPr>
                </a:tc>
                <a:tc>
                  <a:txBody>
                    <a:bodyPr/>
                    <a:lstStyle/>
                    <a:p>
                      <a:pPr algn="l" fontAlgn="b"/>
                      <a:r>
                        <a:rPr lang="en-NG" sz="1200" b="1" u="none" strike="noStrike" kern="1200">
                          <a:solidFill>
                            <a:schemeClr val="bg1"/>
                          </a:solidFill>
                          <a:effectLst/>
                          <a:latin typeface="+mn-lt"/>
                          <a:ea typeface="+mn-ea"/>
                          <a:cs typeface="+mn-cs"/>
                        </a:rPr>
                        <a:t> </a:t>
                      </a:r>
                    </a:p>
                  </a:txBody>
                  <a:tcPr marL="0" marR="0" marT="0" marB="0" anchor="b">
                    <a:solidFill>
                      <a:schemeClr val="accent5"/>
                    </a:solidFill>
                  </a:tcPr>
                </a:tc>
                <a:tc>
                  <a:txBody>
                    <a:bodyPr/>
                    <a:lstStyle/>
                    <a:p>
                      <a:pPr algn="l" fontAlgn="b"/>
                      <a:r>
                        <a:rPr lang="en-US" sz="1200" b="1" u="none" strike="noStrike" kern="1200">
                          <a:solidFill>
                            <a:schemeClr val="bg1"/>
                          </a:solidFill>
                          <a:effectLst/>
                          <a:latin typeface="+mn-lt"/>
                          <a:ea typeface="+mn-ea"/>
                          <a:cs typeface="+mn-cs"/>
                        </a:rPr>
                        <a:t>Females</a:t>
                      </a:r>
                    </a:p>
                  </a:txBody>
                  <a:tcPr marL="0" marR="0" marT="0" marB="0" anchor="b">
                    <a:solidFill>
                      <a:schemeClr val="accent5"/>
                    </a:solidFill>
                  </a:tcPr>
                </a:tc>
                <a:tc>
                  <a:txBody>
                    <a:bodyPr/>
                    <a:lstStyle/>
                    <a:p>
                      <a:pPr algn="l" fontAlgn="b"/>
                      <a:r>
                        <a:rPr lang="en-NG" sz="1200" b="1" u="none" strike="noStrike" kern="1200">
                          <a:solidFill>
                            <a:schemeClr val="bg1"/>
                          </a:solidFill>
                          <a:effectLst/>
                          <a:latin typeface="+mn-lt"/>
                          <a:ea typeface="+mn-ea"/>
                          <a:cs typeface="+mn-cs"/>
                        </a:rPr>
                        <a:t> </a:t>
                      </a:r>
                    </a:p>
                  </a:txBody>
                  <a:tcPr marL="0" marR="0" marT="0" marB="0" anchor="b">
                    <a:solidFill>
                      <a:schemeClr val="accent5"/>
                    </a:solidFill>
                  </a:tcPr>
                </a:tc>
                <a:tc>
                  <a:txBody>
                    <a:bodyPr/>
                    <a:lstStyle/>
                    <a:p>
                      <a:pPr algn="l" fontAlgn="b"/>
                      <a:r>
                        <a:rPr lang="en-NG" sz="1200" b="1" u="none" strike="noStrike" kern="1200">
                          <a:solidFill>
                            <a:schemeClr val="bg1"/>
                          </a:solidFill>
                          <a:effectLst/>
                          <a:latin typeface="+mn-lt"/>
                          <a:ea typeface="+mn-ea"/>
                          <a:cs typeface="+mn-cs"/>
                        </a:rPr>
                        <a:t> </a:t>
                      </a:r>
                    </a:p>
                  </a:txBody>
                  <a:tcPr marL="0" marR="0" marT="0" marB="0" anchor="b">
                    <a:solidFill>
                      <a:schemeClr val="accent5"/>
                    </a:solidFill>
                  </a:tcPr>
                </a:tc>
                <a:extLst>
                  <a:ext uri="{0D108BD9-81ED-4DB2-BD59-A6C34878D82A}">
                    <a16:rowId xmlns:a16="http://schemas.microsoft.com/office/drawing/2014/main" val="1767489187"/>
                  </a:ext>
                </a:extLst>
              </a:tr>
              <a:tr h="396885">
                <a:tc>
                  <a:txBody>
                    <a:bodyPr/>
                    <a:lstStyle/>
                    <a:p>
                      <a:pPr algn="l" fontAlgn="b"/>
                      <a:r>
                        <a:rPr lang="en-NG" sz="1200" b="1" u="none" strike="noStrike" kern="1200" dirty="0">
                          <a:solidFill>
                            <a:schemeClr val="tx1"/>
                          </a:solidFill>
                          <a:effectLst/>
                          <a:latin typeface="+mn-lt"/>
                          <a:ea typeface="+mn-ea"/>
                          <a:cs typeface="+mn-cs"/>
                        </a:rPr>
                        <a:t> </a:t>
                      </a:r>
                      <a:r>
                        <a:rPr lang="en-US" sz="1200" b="1" u="none" strike="noStrike" kern="1200" dirty="0">
                          <a:solidFill>
                            <a:schemeClr val="tx1"/>
                          </a:solidFill>
                          <a:effectLst/>
                          <a:latin typeface="+mn-lt"/>
                          <a:ea typeface="+mn-ea"/>
                          <a:cs typeface="+mn-cs"/>
                        </a:rPr>
                        <a:t>EBONYI</a:t>
                      </a:r>
                      <a:endParaRPr lang="en-NG" sz="1200" b="1" u="none" strike="noStrike" kern="1200" dirty="0">
                        <a:solidFill>
                          <a:schemeClr val="tx1"/>
                        </a:solidFill>
                        <a:effectLst/>
                        <a:latin typeface="+mn-lt"/>
                        <a:ea typeface="+mn-ea"/>
                        <a:cs typeface="+mn-cs"/>
                      </a:endParaRPr>
                    </a:p>
                  </a:txBody>
                  <a:tcPr marL="0" marR="0" marT="0" marB="0" anchor="b">
                    <a:solidFill>
                      <a:schemeClr val="accent5"/>
                    </a:solidFill>
                  </a:tcPr>
                </a:tc>
                <a:tc>
                  <a:txBody>
                    <a:bodyPr/>
                    <a:lstStyle/>
                    <a:p>
                      <a:pPr algn="l" fontAlgn="b"/>
                      <a:r>
                        <a:rPr lang="en-US" sz="1200" b="1" u="none" strike="noStrike" kern="1200">
                          <a:solidFill>
                            <a:schemeClr val="bg1"/>
                          </a:solidFill>
                          <a:effectLst/>
                          <a:latin typeface="+mn-lt"/>
                          <a:ea typeface="+mn-ea"/>
                          <a:cs typeface="+mn-cs"/>
                        </a:rPr>
                        <a:t>&lt;20 years</a:t>
                      </a:r>
                    </a:p>
                  </a:txBody>
                  <a:tcPr marL="0" marR="0" marT="0" marB="0" anchor="b">
                    <a:solidFill>
                      <a:schemeClr val="accent5"/>
                    </a:solidFill>
                  </a:tcPr>
                </a:tc>
                <a:tc>
                  <a:txBody>
                    <a:bodyPr/>
                    <a:lstStyle/>
                    <a:p>
                      <a:pPr algn="l" fontAlgn="b"/>
                      <a:r>
                        <a:rPr lang="en-US" sz="1200" b="1" u="none" strike="noStrike" kern="1200" dirty="0">
                          <a:solidFill>
                            <a:schemeClr val="bg1"/>
                          </a:solidFill>
                          <a:effectLst/>
                          <a:latin typeface="+mn-lt"/>
                          <a:ea typeface="+mn-ea"/>
                          <a:cs typeface="+mn-cs"/>
                        </a:rPr>
                        <a:t>20 - 49 years</a:t>
                      </a:r>
                    </a:p>
                  </a:txBody>
                  <a:tcPr marL="0" marR="0" marT="0" marB="0" anchor="b">
                    <a:solidFill>
                      <a:schemeClr val="accent5"/>
                    </a:solidFill>
                  </a:tcPr>
                </a:tc>
                <a:tc>
                  <a:txBody>
                    <a:bodyPr/>
                    <a:lstStyle/>
                    <a:p>
                      <a:pPr algn="l" fontAlgn="b"/>
                      <a:r>
                        <a:rPr lang="en-US" sz="1200" b="1" u="none" strike="noStrike" kern="1200" dirty="0">
                          <a:solidFill>
                            <a:schemeClr val="bg1"/>
                          </a:solidFill>
                          <a:effectLst/>
                          <a:latin typeface="+mn-lt"/>
                          <a:ea typeface="+mn-ea"/>
                          <a:cs typeface="+mn-cs"/>
                        </a:rPr>
                        <a:t>50yrs +</a:t>
                      </a:r>
                    </a:p>
                  </a:txBody>
                  <a:tcPr marL="0" marR="0" marT="0" marB="0" anchor="b">
                    <a:solidFill>
                      <a:schemeClr val="accent5"/>
                    </a:solidFill>
                  </a:tcPr>
                </a:tc>
                <a:tc>
                  <a:txBody>
                    <a:bodyPr/>
                    <a:lstStyle/>
                    <a:p>
                      <a:pPr algn="l" fontAlgn="b"/>
                      <a:r>
                        <a:rPr lang="en-US" sz="1200" b="1" u="none" strike="noStrike" kern="1200" dirty="0">
                          <a:solidFill>
                            <a:schemeClr val="bg1"/>
                          </a:solidFill>
                          <a:effectLst/>
                          <a:latin typeface="+mn-lt"/>
                          <a:ea typeface="+mn-ea"/>
                          <a:cs typeface="+mn-cs"/>
                        </a:rPr>
                        <a:t>&lt;20 years</a:t>
                      </a:r>
                    </a:p>
                  </a:txBody>
                  <a:tcPr marL="0" marR="0" marT="0" marB="0" anchor="b">
                    <a:solidFill>
                      <a:schemeClr val="accent5"/>
                    </a:solidFill>
                  </a:tcPr>
                </a:tc>
                <a:tc>
                  <a:txBody>
                    <a:bodyPr/>
                    <a:lstStyle/>
                    <a:p>
                      <a:pPr algn="l" fontAlgn="b"/>
                      <a:r>
                        <a:rPr lang="en-US" sz="1200" b="1" u="none" strike="noStrike" kern="1200">
                          <a:solidFill>
                            <a:schemeClr val="bg1"/>
                          </a:solidFill>
                          <a:effectLst/>
                          <a:latin typeface="+mn-lt"/>
                          <a:ea typeface="+mn-ea"/>
                          <a:cs typeface="+mn-cs"/>
                        </a:rPr>
                        <a:t>20 - 49 years</a:t>
                      </a:r>
                    </a:p>
                  </a:txBody>
                  <a:tcPr marL="0" marR="0" marT="0" marB="0" anchor="b">
                    <a:solidFill>
                      <a:schemeClr val="accent5"/>
                    </a:solidFill>
                  </a:tcPr>
                </a:tc>
                <a:tc>
                  <a:txBody>
                    <a:bodyPr/>
                    <a:lstStyle/>
                    <a:p>
                      <a:pPr algn="l" fontAlgn="b"/>
                      <a:r>
                        <a:rPr lang="en-US" sz="1200" b="1" u="none" strike="noStrike" kern="1200">
                          <a:solidFill>
                            <a:schemeClr val="bg1"/>
                          </a:solidFill>
                          <a:effectLst/>
                          <a:latin typeface="+mn-lt"/>
                          <a:ea typeface="+mn-ea"/>
                          <a:cs typeface="+mn-cs"/>
                        </a:rPr>
                        <a:t>50yrs +</a:t>
                      </a:r>
                    </a:p>
                  </a:txBody>
                  <a:tcPr marL="0" marR="0" marT="0" marB="0" anchor="b">
                    <a:solidFill>
                      <a:schemeClr val="accent5"/>
                    </a:solidFill>
                  </a:tcPr>
                </a:tc>
                <a:extLst>
                  <a:ext uri="{0D108BD9-81ED-4DB2-BD59-A6C34878D82A}">
                    <a16:rowId xmlns:a16="http://schemas.microsoft.com/office/drawing/2014/main" val="2808542190"/>
                  </a:ext>
                </a:extLst>
              </a:tr>
              <a:tr h="198443">
                <a:tc>
                  <a:txBody>
                    <a:bodyPr/>
                    <a:lstStyle/>
                    <a:p>
                      <a:pPr algn="l" fontAlgn="b"/>
                      <a:r>
                        <a:rPr lang="en-US" sz="1200" b="1" u="none" strike="noStrike" kern="1200">
                          <a:solidFill>
                            <a:schemeClr val="bg1"/>
                          </a:solidFill>
                          <a:effectLst/>
                          <a:latin typeface="+mn-lt"/>
                          <a:ea typeface="+mn-ea"/>
                          <a:cs typeface="+mn-cs"/>
                        </a:rPr>
                        <a:t>Physical</a:t>
                      </a:r>
                    </a:p>
                  </a:txBody>
                  <a:tcPr marL="0" marR="0" marT="0" marB="0" anchor="b">
                    <a:solidFill>
                      <a:schemeClr val="accent5"/>
                    </a:solidFill>
                  </a:tcPr>
                </a:tc>
                <a:tc>
                  <a:txBody>
                    <a:bodyPr/>
                    <a:lstStyle/>
                    <a:p>
                      <a:pPr algn="r" fontAlgn="b"/>
                      <a:r>
                        <a:rPr lang="en-NG" sz="1200" b="1" u="none" strike="noStrike" kern="1200">
                          <a:solidFill>
                            <a:schemeClr val="bg1"/>
                          </a:solidFill>
                          <a:effectLst/>
                          <a:latin typeface="+mn-lt"/>
                          <a:ea typeface="+mn-ea"/>
                          <a:cs typeface="+mn-cs"/>
                        </a:rPr>
                        <a:t>1</a:t>
                      </a:r>
                    </a:p>
                  </a:txBody>
                  <a:tcPr marL="0" marR="0" marT="0" marB="0" anchor="b">
                    <a:solidFill>
                      <a:schemeClr val="accent5"/>
                    </a:solidFill>
                  </a:tcPr>
                </a:tc>
                <a:tc>
                  <a:txBody>
                    <a:bodyPr/>
                    <a:lstStyle/>
                    <a:p>
                      <a:pPr algn="r" fontAlgn="b"/>
                      <a:r>
                        <a:rPr lang="en-NG" sz="1200" b="1" u="none" strike="noStrike" kern="1200">
                          <a:solidFill>
                            <a:schemeClr val="bg1"/>
                          </a:solidFill>
                          <a:effectLst/>
                          <a:latin typeface="+mn-lt"/>
                          <a:ea typeface="+mn-ea"/>
                          <a:cs typeface="+mn-cs"/>
                        </a:rPr>
                        <a:t>19</a:t>
                      </a:r>
                    </a:p>
                  </a:txBody>
                  <a:tcPr marL="0" marR="0" marT="0" marB="0" anchor="b">
                    <a:solidFill>
                      <a:schemeClr val="accent5"/>
                    </a:solidFill>
                  </a:tcPr>
                </a:tc>
                <a:tc>
                  <a:txBody>
                    <a:bodyPr/>
                    <a:lstStyle/>
                    <a:p>
                      <a:pPr algn="r" fontAlgn="b"/>
                      <a:r>
                        <a:rPr lang="en-NG" sz="1200" b="1" u="none" strike="noStrike" kern="1200" dirty="0">
                          <a:solidFill>
                            <a:schemeClr val="bg1"/>
                          </a:solidFill>
                          <a:effectLst/>
                          <a:latin typeface="+mn-lt"/>
                          <a:ea typeface="+mn-ea"/>
                          <a:cs typeface="+mn-cs"/>
                        </a:rPr>
                        <a:t>1</a:t>
                      </a:r>
                    </a:p>
                  </a:txBody>
                  <a:tcPr marL="0" marR="0" marT="0" marB="0" anchor="b">
                    <a:solidFill>
                      <a:schemeClr val="accent5"/>
                    </a:solidFill>
                  </a:tcPr>
                </a:tc>
                <a:tc>
                  <a:txBody>
                    <a:bodyPr/>
                    <a:lstStyle/>
                    <a:p>
                      <a:pPr algn="r" fontAlgn="b"/>
                      <a:r>
                        <a:rPr lang="en-NG" sz="1200" b="1" u="none" strike="noStrike" kern="1200" dirty="0">
                          <a:solidFill>
                            <a:schemeClr val="bg1"/>
                          </a:solidFill>
                          <a:effectLst/>
                          <a:latin typeface="+mn-lt"/>
                          <a:ea typeface="+mn-ea"/>
                          <a:cs typeface="+mn-cs"/>
                        </a:rPr>
                        <a:t>21</a:t>
                      </a:r>
                    </a:p>
                  </a:txBody>
                  <a:tcPr marL="0" marR="0" marT="0" marB="0" anchor="b">
                    <a:solidFill>
                      <a:schemeClr val="accent5"/>
                    </a:solidFill>
                  </a:tcPr>
                </a:tc>
                <a:tc>
                  <a:txBody>
                    <a:bodyPr/>
                    <a:lstStyle/>
                    <a:p>
                      <a:pPr algn="r" fontAlgn="b"/>
                      <a:r>
                        <a:rPr lang="en-NG" sz="1200" b="1" u="none" strike="noStrike" kern="1200">
                          <a:solidFill>
                            <a:schemeClr val="bg1"/>
                          </a:solidFill>
                          <a:effectLst/>
                          <a:latin typeface="+mn-lt"/>
                          <a:ea typeface="+mn-ea"/>
                          <a:cs typeface="+mn-cs"/>
                        </a:rPr>
                        <a:t>172</a:t>
                      </a:r>
                    </a:p>
                  </a:txBody>
                  <a:tcPr marL="0" marR="0" marT="0" marB="0" anchor="b">
                    <a:solidFill>
                      <a:schemeClr val="accent5"/>
                    </a:solidFill>
                  </a:tcPr>
                </a:tc>
                <a:tc>
                  <a:txBody>
                    <a:bodyPr/>
                    <a:lstStyle/>
                    <a:p>
                      <a:pPr algn="r" fontAlgn="b"/>
                      <a:r>
                        <a:rPr lang="en-NG" sz="1200" b="1" u="none" strike="noStrike" kern="1200">
                          <a:solidFill>
                            <a:schemeClr val="bg1"/>
                          </a:solidFill>
                          <a:effectLst/>
                          <a:latin typeface="+mn-lt"/>
                          <a:ea typeface="+mn-ea"/>
                          <a:cs typeface="+mn-cs"/>
                        </a:rPr>
                        <a:t>6</a:t>
                      </a:r>
                    </a:p>
                  </a:txBody>
                  <a:tcPr marL="0" marR="0" marT="0" marB="0" anchor="b">
                    <a:solidFill>
                      <a:schemeClr val="accent5"/>
                    </a:solidFill>
                  </a:tcPr>
                </a:tc>
                <a:extLst>
                  <a:ext uri="{0D108BD9-81ED-4DB2-BD59-A6C34878D82A}">
                    <a16:rowId xmlns:a16="http://schemas.microsoft.com/office/drawing/2014/main" val="1573043064"/>
                  </a:ext>
                </a:extLst>
              </a:tr>
              <a:tr h="198443">
                <a:tc>
                  <a:txBody>
                    <a:bodyPr/>
                    <a:lstStyle/>
                    <a:p>
                      <a:pPr algn="l" fontAlgn="b"/>
                      <a:r>
                        <a:rPr lang="en-US" sz="1200" b="1" u="none" strike="noStrike" kern="1200">
                          <a:solidFill>
                            <a:schemeClr val="bg1"/>
                          </a:solidFill>
                          <a:effectLst/>
                          <a:latin typeface="+mn-lt"/>
                          <a:ea typeface="+mn-ea"/>
                          <a:cs typeface="+mn-cs"/>
                        </a:rPr>
                        <a:t>Sexual</a:t>
                      </a:r>
                    </a:p>
                  </a:txBody>
                  <a:tcPr marL="0" marR="0" marT="0" marB="0" anchor="b">
                    <a:solidFill>
                      <a:schemeClr val="accent5"/>
                    </a:solidFill>
                  </a:tcPr>
                </a:tc>
                <a:tc>
                  <a:txBody>
                    <a:bodyPr/>
                    <a:lstStyle/>
                    <a:p>
                      <a:pPr algn="r" fontAlgn="b"/>
                      <a:r>
                        <a:rPr lang="en-NG" sz="1200" b="1" u="none" strike="noStrike" kern="1200">
                          <a:solidFill>
                            <a:schemeClr val="bg1"/>
                          </a:solidFill>
                          <a:effectLst/>
                          <a:latin typeface="+mn-lt"/>
                          <a:ea typeface="+mn-ea"/>
                          <a:cs typeface="+mn-cs"/>
                        </a:rPr>
                        <a:t>3</a:t>
                      </a:r>
                    </a:p>
                  </a:txBody>
                  <a:tcPr marL="0" marR="0" marT="0" marB="0" anchor="b">
                    <a:solidFill>
                      <a:schemeClr val="accent5"/>
                    </a:solidFill>
                  </a:tcPr>
                </a:tc>
                <a:tc>
                  <a:txBody>
                    <a:bodyPr/>
                    <a:lstStyle/>
                    <a:p>
                      <a:pPr algn="r" fontAlgn="b"/>
                      <a:r>
                        <a:rPr lang="en-NG" sz="1200" b="1" u="none" strike="noStrike" kern="1200">
                          <a:solidFill>
                            <a:schemeClr val="bg1"/>
                          </a:solidFill>
                          <a:effectLst/>
                          <a:latin typeface="+mn-lt"/>
                          <a:ea typeface="+mn-ea"/>
                          <a:cs typeface="+mn-cs"/>
                        </a:rPr>
                        <a:t>2</a:t>
                      </a:r>
                    </a:p>
                  </a:txBody>
                  <a:tcPr marL="0" marR="0" marT="0" marB="0" anchor="b">
                    <a:solidFill>
                      <a:schemeClr val="accent5"/>
                    </a:solidFill>
                  </a:tcPr>
                </a:tc>
                <a:tc>
                  <a:txBody>
                    <a:bodyPr/>
                    <a:lstStyle/>
                    <a:p>
                      <a:pPr algn="r" fontAlgn="b"/>
                      <a:r>
                        <a:rPr lang="en-NG" sz="1200" b="1" u="none" strike="noStrike" kern="1200" dirty="0">
                          <a:solidFill>
                            <a:schemeClr val="bg1"/>
                          </a:solidFill>
                          <a:effectLst/>
                          <a:latin typeface="+mn-lt"/>
                          <a:ea typeface="+mn-ea"/>
                          <a:cs typeface="+mn-cs"/>
                        </a:rPr>
                        <a:t>0</a:t>
                      </a:r>
                    </a:p>
                  </a:txBody>
                  <a:tcPr marL="0" marR="0" marT="0" marB="0" anchor="b">
                    <a:solidFill>
                      <a:schemeClr val="accent5"/>
                    </a:solidFill>
                  </a:tcPr>
                </a:tc>
                <a:tc>
                  <a:txBody>
                    <a:bodyPr/>
                    <a:lstStyle/>
                    <a:p>
                      <a:pPr algn="r" fontAlgn="b"/>
                      <a:r>
                        <a:rPr lang="en-NG" sz="1200" b="1" u="none" strike="noStrike" kern="1200" dirty="0">
                          <a:solidFill>
                            <a:schemeClr val="bg1"/>
                          </a:solidFill>
                          <a:effectLst/>
                          <a:latin typeface="+mn-lt"/>
                          <a:ea typeface="+mn-ea"/>
                          <a:cs typeface="+mn-cs"/>
                        </a:rPr>
                        <a:t>8</a:t>
                      </a:r>
                    </a:p>
                  </a:txBody>
                  <a:tcPr marL="0" marR="0" marT="0" marB="0" anchor="b">
                    <a:solidFill>
                      <a:schemeClr val="accent5"/>
                    </a:solidFill>
                  </a:tcPr>
                </a:tc>
                <a:tc>
                  <a:txBody>
                    <a:bodyPr/>
                    <a:lstStyle/>
                    <a:p>
                      <a:pPr algn="r" fontAlgn="b"/>
                      <a:r>
                        <a:rPr lang="en-NG" sz="1200" b="1" u="none" strike="noStrike" kern="1200" dirty="0">
                          <a:solidFill>
                            <a:schemeClr val="bg1"/>
                          </a:solidFill>
                          <a:effectLst/>
                          <a:latin typeface="+mn-lt"/>
                          <a:ea typeface="+mn-ea"/>
                          <a:cs typeface="+mn-cs"/>
                        </a:rPr>
                        <a:t>37</a:t>
                      </a:r>
                    </a:p>
                  </a:txBody>
                  <a:tcPr marL="0" marR="0" marT="0" marB="0" anchor="b">
                    <a:solidFill>
                      <a:schemeClr val="accent5"/>
                    </a:solidFill>
                  </a:tcPr>
                </a:tc>
                <a:tc>
                  <a:txBody>
                    <a:bodyPr/>
                    <a:lstStyle/>
                    <a:p>
                      <a:pPr algn="r" fontAlgn="b"/>
                      <a:r>
                        <a:rPr lang="en-NG" sz="1200" b="1" u="none" strike="noStrike" kern="1200">
                          <a:solidFill>
                            <a:schemeClr val="bg1"/>
                          </a:solidFill>
                          <a:effectLst/>
                          <a:latin typeface="+mn-lt"/>
                          <a:ea typeface="+mn-ea"/>
                          <a:cs typeface="+mn-cs"/>
                        </a:rPr>
                        <a:t>0</a:t>
                      </a:r>
                    </a:p>
                  </a:txBody>
                  <a:tcPr marL="0" marR="0" marT="0" marB="0" anchor="b">
                    <a:solidFill>
                      <a:schemeClr val="accent5"/>
                    </a:solidFill>
                  </a:tcPr>
                </a:tc>
                <a:extLst>
                  <a:ext uri="{0D108BD9-81ED-4DB2-BD59-A6C34878D82A}">
                    <a16:rowId xmlns:a16="http://schemas.microsoft.com/office/drawing/2014/main" val="2005861539"/>
                  </a:ext>
                </a:extLst>
              </a:tr>
              <a:tr h="198443">
                <a:tc>
                  <a:txBody>
                    <a:bodyPr/>
                    <a:lstStyle/>
                    <a:p>
                      <a:pPr algn="l" fontAlgn="b"/>
                      <a:r>
                        <a:rPr lang="en-US" sz="1200" b="1" u="none" strike="noStrike" kern="1200">
                          <a:solidFill>
                            <a:schemeClr val="bg1"/>
                          </a:solidFill>
                          <a:effectLst/>
                          <a:latin typeface="+mn-lt"/>
                          <a:ea typeface="+mn-ea"/>
                          <a:cs typeface="+mn-cs"/>
                        </a:rPr>
                        <a:t>Psychological</a:t>
                      </a:r>
                    </a:p>
                  </a:txBody>
                  <a:tcPr marL="0" marR="0" marT="0" marB="0" anchor="b">
                    <a:solidFill>
                      <a:schemeClr val="accent5"/>
                    </a:solidFill>
                  </a:tcPr>
                </a:tc>
                <a:tc>
                  <a:txBody>
                    <a:bodyPr/>
                    <a:lstStyle/>
                    <a:p>
                      <a:pPr algn="r" fontAlgn="b"/>
                      <a:r>
                        <a:rPr lang="en-NG" sz="1200" b="1" u="none" strike="noStrike" kern="1200">
                          <a:solidFill>
                            <a:schemeClr val="bg1"/>
                          </a:solidFill>
                          <a:effectLst/>
                          <a:latin typeface="+mn-lt"/>
                          <a:ea typeface="+mn-ea"/>
                          <a:cs typeface="+mn-cs"/>
                        </a:rPr>
                        <a:t>0</a:t>
                      </a:r>
                    </a:p>
                  </a:txBody>
                  <a:tcPr marL="0" marR="0" marT="0" marB="0" anchor="b">
                    <a:solidFill>
                      <a:schemeClr val="accent5"/>
                    </a:solidFill>
                  </a:tcPr>
                </a:tc>
                <a:tc>
                  <a:txBody>
                    <a:bodyPr/>
                    <a:lstStyle/>
                    <a:p>
                      <a:pPr algn="r" fontAlgn="b"/>
                      <a:r>
                        <a:rPr lang="en-NG" sz="1200" b="1" u="none" strike="noStrike" kern="1200">
                          <a:solidFill>
                            <a:schemeClr val="bg1"/>
                          </a:solidFill>
                          <a:effectLst/>
                          <a:latin typeface="+mn-lt"/>
                          <a:ea typeface="+mn-ea"/>
                          <a:cs typeface="+mn-cs"/>
                        </a:rPr>
                        <a:t>4</a:t>
                      </a:r>
                    </a:p>
                  </a:txBody>
                  <a:tcPr marL="0" marR="0" marT="0" marB="0" anchor="b">
                    <a:solidFill>
                      <a:schemeClr val="accent5"/>
                    </a:solidFill>
                  </a:tcPr>
                </a:tc>
                <a:tc>
                  <a:txBody>
                    <a:bodyPr/>
                    <a:lstStyle/>
                    <a:p>
                      <a:pPr algn="r" fontAlgn="b"/>
                      <a:r>
                        <a:rPr lang="en-NG" sz="1200" b="1" u="none" strike="noStrike" kern="1200">
                          <a:solidFill>
                            <a:schemeClr val="bg1"/>
                          </a:solidFill>
                          <a:effectLst/>
                          <a:latin typeface="+mn-lt"/>
                          <a:ea typeface="+mn-ea"/>
                          <a:cs typeface="+mn-cs"/>
                        </a:rPr>
                        <a:t>0</a:t>
                      </a:r>
                    </a:p>
                  </a:txBody>
                  <a:tcPr marL="0" marR="0" marT="0" marB="0" anchor="b">
                    <a:solidFill>
                      <a:schemeClr val="accent5"/>
                    </a:solidFill>
                  </a:tcPr>
                </a:tc>
                <a:tc>
                  <a:txBody>
                    <a:bodyPr/>
                    <a:lstStyle/>
                    <a:p>
                      <a:pPr algn="r" fontAlgn="b"/>
                      <a:r>
                        <a:rPr lang="en-NG" sz="1200" b="1" u="none" strike="noStrike" kern="1200">
                          <a:solidFill>
                            <a:schemeClr val="bg1"/>
                          </a:solidFill>
                          <a:effectLst/>
                          <a:latin typeface="+mn-lt"/>
                          <a:ea typeface="+mn-ea"/>
                          <a:cs typeface="+mn-cs"/>
                        </a:rPr>
                        <a:t>5</a:t>
                      </a:r>
                    </a:p>
                  </a:txBody>
                  <a:tcPr marL="0" marR="0" marT="0" marB="0" anchor="b">
                    <a:solidFill>
                      <a:schemeClr val="accent5"/>
                    </a:solidFill>
                  </a:tcPr>
                </a:tc>
                <a:tc>
                  <a:txBody>
                    <a:bodyPr/>
                    <a:lstStyle/>
                    <a:p>
                      <a:pPr algn="r" fontAlgn="b"/>
                      <a:r>
                        <a:rPr lang="en-NG" sz="1200" b="1" u="none" strike="noStrike" kern="1200" dirty="0">
                          <a:solidFill>
                            <a:schemeClr val="bg1"/>
                          </a:solidFill>
                          <a:effectLst/>
                          <a:latin typeface="+mn-lt"/>
                          <a:ea typeface="+mn-ea"/>
                          <a:cs typeface="+mn-cs"/>
                        </a:rPr>
                        <a:t>18</a:t>
                      </a:r>
                    </a:p>
                  </a:txBody>
                  <a:tcPr marL="0" marR="0" marT="0" marB="0" anchor="b">
                    <a:solidFill>
                      <a:schemeClr val="accent5"/>
                    </a:solidFill>
                  </a:tcPr>
                </a:tc>
                <a:tc>
                  <a:txBody>
                    <a:bodyPr/>
                    <a:lstStyle/>
                    <a:p>
                      <a:pPr algn="r" fontAlgn="b"/>
                      <a:r>
                        <a:rPr lang="en-NG" sz="1200" b="1" u="none" strike="noStrike" kern="1200" dirty="0">
                          <a:solidFill>
                            <a:schemeClr val="bg1"/>
                          </a:solidFill>
                          <a:effectLst/>
                          <a:latin typeface="+mn-lt"/>
                          <a:ea typeface="+mn-ea"/>
                          <a:cs typeface="+mn-cs"/>
                        </a:rPr>
                        <a:t>1</a:t>
                      </a:r>
                    </a:p>
                  </a:txBody>
                  <a:tcPr marL="0" marR="0" marT="0" marB="0" anchor="b">
                    <a:solidFill>
                      <a:schemeClr val="accent5"/>
                    </a:solidFill>
                  </a:tcPr>
                </a:tc>
                <a:extLst>
                  <a:ext uri="{0D108BD9-81ED-4DB2-BD59-A6C34878D82A}">
                    <a16:rowId xmlns:a16="http://schemas.microsoft.com/office/drawing/2014/main" val="403964790"/>
                  </a:ext>
                </a:extLst>
              </a:tr>
              <a:tr h="198443">
                <a:tc>
                  <a:txBody>
                    <a:bodyPr/>
                    <a:lstStyle/>
                    <a:p>
                      <a:pPr algn="l" fontAlgn="b"/>
                      <a:r>
                        <a:rPr lang="en-US" sz="1200" b="1" u="none" strike="noStrike" kern="1200">
                          <a:solidFill>
                            <a:schemeClr val="bg1"/>
                          </a:solidFill>
                          <a:effectLst/>
                          <a:latin typeface="+mn-lt"/>
                          <a:ea typeface="+mn-ea"/>
                          <a:cs typeface="+mn-cs"/>
                        </a:rPr>
                        <a:t>Emotional</a:t>
                      </a:r>
                    </a:p>
                  </a:txBody>
                  <a:tcPr marL="0" marR="0" marT="0" marB="0" anchor="b">
                    <a:solidFill>
                      <a:schemeClr val="accent5"/>
                    </a:solidFill>
                  </a:tcPr>
                </a:tc>
                <a:tc>
                  <a:txBody>
                    <a:bodyPr/>
                    <a:lstStyle/>
                    <a:p>
                      <a:pPr algn="r" fontAlgn="b"/>
                      <a:r>
                        <a:rPr lang="en-NG" sz="1200" b="1" u="none" strike="noStrike" kern="1200">
                          <a:solidFill>
                            <a:schemeClr val="bg1"/>
                          </a:solidFill>
                          <a:effectLst/>
                          <a:latin typeface="+mn-lt"/>
                          <a:ea typeface="+mn-ea"/>
                          <a:cs typeface="+mn-cs"/>
                        </a:rPr>
                        <a:t>1</a:t>
                      </a:r>
                    </a:p>
                  </a:txBody>
                  <a:tcPr marL="0" marR="0" marT="0" marB="0" anchor="b">
                    <a:solidFill>
                      <a:schemeClr val="accent5"/>
                    </a:solidFill>
                  </a:tcPr>
                </a:tc>
                <a:tc>
                  <a:txBody>
                    <a:bodyPr/>
                    <a:lstStyle/>
                    <a:p>
                      <a:pPr algn="r" fontAlgn="b"/>
                      <a:r>
                        <a:rPr lang="en-NG" sz="1200" b="1" u="none" strike="noStrike" kern="1200">
                          <a:solidFill>
                            <a:schemeClr val="bg1"/>
                          </a:solidFill>
                          <a:effectLst/>
                          <a:latin typeface="+mn-lt"/>
                          <a:ea typeface="+mn-ea"/>
                          <a:cs typeface="+mn-cs"/>
                        </a:rPr>
                        <a:t>9</a:t>
                      </a:r>
                    </a:p>
                  </a:txBody>
                  <a:tcPr marL="0" marR="0" marT="0" marB="0" anchor="b">
                    <a:solidFill>
                      <a:schemeClr val="accent5"/>
                    </a:solidFill>
                  </a:tcPr>
                </a:tc>
                <a:tc>
                  <a:txBody>
                    <a:bodyPr/>
                    <a:lstStyle/>
                    <a:p>
                      <a:pPr algn="r" fontAlgn="b"/>
                      <a:r>
                        <a:rPr lang="en-NG" sz="1200" b="1" u="none" strike="noStrike" kern="1200">
                          <a:solidFill>
                            <a:schemeClr val="bg1"/>
                          </a:solidFill>
                          <a:effectLst/>
                          <a:latin typeface="+mn-lt"/>
                          <a:ea typeface="+mn-ea"/>
                          <a:cs typeface="+mn-cs"/>
                        </a:rPr>
                        <a:t>0</a:t>
                      </a:r>
                    </a:p>
                  </a:txBody>
                  <a:tcPr marL="0" marR="0" marT="0" marB="0" anchor="b">
                    <a:solidFill>
                      <a:schemeClr val="accent5"/>
                    </a:solidFill>
                  </a:tcPr>
                </a:tc>
                <a:tc>
                  <a:txBody>
                    <a:bodyPr/>
                    <a:lstStyle/>
                    <a:p>
                      <a:pPr algn="r" fontAlgn="b"/>
                      <a:r>
                        <a:rPr lang="en-NG" sz="1200" b="1" u="none" strike="noStrike" kern="1200">
                          <a:solidFill>
                            <a:schemeClr val="bg1"/>
                          </a:solidFill>
                          <a:effectLst/>
                          <a:latin typeface="+mn-lt"/>
                          <a:ea typeface="+mn-ea"/>
                          <a:cs typeface="+mn-cs"/>
                        </a:rPr>
                        <a:t>5</a:t>
                      </a:r>
                    </a:p>
                  </a:txBody>
                  <a:tcPr marL="0" marR="0" marT="0" marB="0" anchor="b">
                    <a:solidFill>
                      <a:schemeClr val="accent5"/>
                    </a:solidFill>
                  </a:tcPr>
                </a:tc>
                <a:tc>
                  <a:txBody>
                    <a:bodyPr/>
                    <a:lstStyle/>
                    <a:p>
                      <a:pPr algn="r" fontAlgn="b"/>
                      <a:r>
                        <a:rPr lang="en-NG" sz="1200" b="1" u="none" strike="noStrike" kern="1200" dirty="0">
                          <a:solidFill>
                            <a:schemeClr val="bg1"/>
                          </a:solidFill>
                          <a:effectLst/>
                          <a:latin typeface="+mn-lt"/>
                          <a:ea typeface="+mn-ea"/>
                          <a:cs typeface="+mn-cs"/>
                        </a:rPr>
                        <a:t>100</a:t>
                      </a:r>
                    </a:p>
                  </a:txBody>
                  <a:tcPr marL="0" marR="0" marT="0" marB="0" anchor="b">
                    <a:solidFill>
                      <a:schemeClr val="accent5"/>
                    </a:solidFill>
                  </a:tcPr>
                </a:tc>
                <a:tc>
                  <a:txBody>
                    <a:bodyPr/>
                    <a:lstStyle/>
                    <a:p>
                      <a:pPr algn="r" fontAlgn="b"/>
                      <a:r>
                        <a:rPr lang="en-NG" sz="1200" b="1" u="none" strike="noStrike" kern="1200" dirty="0">
                          <a:solidFill>
                            <a:schemeClr val="bg1"/>
                          </a:solidFill>
                          <a:effectLst/>
                          <a:latin typeface="+mn-lt"/>
                          <a:ea typeface="+mn-ea"/>
                          <a:cs typeface="+mn-cs"/>
                        </a:rPr>
                        <a:t>6</a:t>
                      </a:r>
                    </a:p>
                  </a:txBody>
                  <a:tcPr marL="0" marR="0" marT="0" marB="0" anchor="b">
                    <a:solidFill>
                      <a:schemeClr val="accent5"/>
                    </a:solidFill>
                  </a:tcPr>
                </a:tc>
                <a:extLst>
                  <a:ext uri="{0D108BD9-81ED-4DB2-BD59-A6C34878D82A}">
                    <a16:rowId xmlns:a16="http://schemas.microsoft.com/office/drawing/2014/main" val="4169629022"/>
                  </a:ext>
                </a:extLst>
              </a:tr>
            </a:tbl>
          </a:graphicData>
        </a:graphic>
      </p:graphicFrame>
      <p:graphicFrame>
        <p:nvGraphicFramePr>
          <p:cNvPr id="4" name="Table 3">
            <a:extLst>
              <a:ext uri="{FF2B5EF4-FFF2-40B4-BE49-F238E27FC236}">
                <a16:creationId xmlns:a16="http://schemas.microsoft.com/office/drawing/2014/main" id="{99FDB75E-B24E-4F26-9F0B-B1532EB31E1C}"/>
              </a:ext>
            </a:extLst>
          </p:cNvPr>
          <p:cNvGraphicFramePr>
            <a:graphicFrameLocks noGrp="1"/>
          </p:cNvGraphicFramePr>
          <p:nvPr>
            <p:extLst/>
          </p:nvPr>
        </p:nvGraphicFramePr>
        <p:xfrm>
          <a:off x="6200774" y="802116"/>
          <a:ext cx="5453064" cy="1680674"/>
        </p:xfrm>
        <a:graphic>
          <a:graphicData uri="http://schemas.openxmlformats.org/drawingml/2006/table">
            <a:tbl>
              <a:tblPr>
                <a:tableStyleId>{5C22544A-7EE6-4342-B048-85BDC9FD1C3A}</a:tableStyleId>
              </a:tblPr>
              <a:tblGrid>
                <a:gridCol w="1132917">
                  <a:extLst>
                    <a:ext uri="{9D8B030D-6E8A-4147-A177-3AD203B41FA5}">
                      <a16:colId xmlns:a16="http://schemas.microsoft.com/office/drawing/2014/main" val="405265401"/>
                    </a:ext>
                  </a:extLst>
                </a:gridCol>
                <a:gridCol w="697180">
                  <a:extLst>
                    <a:ext uri="{9D8B030D-6E8A-4147-A177-3AD203B41FA5}">
                      <a16:colId xmlns:a16="http://schemas.microsoft.com/office/drawing/2014/main" val="3225158702"/>
                    </a:ext>
                  </a:extLst>
                </a:gridCol>
                <a:gridCol w="697180">
                  <a:extLst>
                    <a:ext uri="{9D8B030D-6E8A-4147-A177-3AD203B41FA5}">
                      <a16:colId xmlns:a16="http://schemas.microsoft.com/office/drawing/2014/main" val="2720050834"/>
                    </a:ext>
                  </a:extLst>
                </a:gridCol>
                <a:gridCol w="697180">
                  <a:extLst>
                    <a:ext uri="{9D8B030D-6E8A-4147-A177-3AD203B41FA5}">
                      <a16:colId xmlns:a16="http://schemas.microsoft.com/office/drawing/2014/main" val="4215700096"/>
                    </a:ext>
                  </a:extLst>
                </a:gridCol>
                <a:gridCol w="697180">
                  <a:extLst>
                    <a:ext uri="{9D8B030D-6E8A-4147-A177-3AD203B41FA5}">
                      <a16:colId xmlns:a16="http://schemas.microsoft.com/office/drawing/2014/main" val="2592585330"/>
                    </a:ext>
                  </a:extLst>
                </a:gridCol>
                <a:gridCol w="834247">
                  <a:extLst>
                    <a:ext uri="{9D8B030D-6E8A-4147-A177-3AD203B41FA5}">
                      <a16:colId xmlns:a16="http://schemas.microsoft.com/office/drawing/2014/main" val="1968366427"/>
                    </a:ext>
                  </a:extLst>
                </a:gridCol>
                <a:gridCol w="697180">
                  <a:extLst>
                    <a:ext uri="{9D8B030D-6E8A-4147-A177-3AD203B41FA5}">
                      <a16:colId xmlns:a16="http://schemas.microsoft.com/office/drawing/2014/main" val="2638060105"/>
                    </a:ext>
                  </a:extLst>
                </a:gridCol>
              </a:tblGrid>
              <a:tr h="210084">
                <a:tc>
                  <a:txBody>
                    <a:bodyPr/>
                    <a:lstStyle/>
                    <a:p>
                      <a:pPr algn="l" fontAlgn="b"/>
                      <a:r>
                        <a:rPr lang="en-US" sz="1200" b="1" u="none" strike="noStrike" dirty="0">
                          <a:solidFill>
                            <a:schemeClr val="tx1"/>
                          </a:solidFill>
                          <a:effectLst/>
                        </a:rPr>
                        <a:t>IDENTIFIED</a:t>
                      </a:r>
                      <a:endParaRPr lang="en-US" sz="1200" b="1" i="0" u="none" strike="noStrike" dirty="0">
                        <a:solidFill>
                          <a:schemeClr val="tx1"/>
                        </a:solidFill>
                        <a:effectLst/>
                        <a:latin typeface="Arial" panose="020B0604020202020204" pitchFamily="34" charset="0"/>
                      </a:endParaRPr>
                    </a:p>
                  </a:txBody>
                  <a:tcPr marL="0" marR="0" marT="0" marB="0" anchor="b">
                    <a:solidFill>
                      <a:schemeClr val="accent5"/>
                    </a:solidFill>
                  </a:tcPr>
                </a:tc>
                <a:tc>
                  <a:txBody>
                    <a:bodyPr/>
                    <a:lstStyle/>
                    <a:p>
                      <a:pPr algn="l" fontAlgn="b"/>
                      <a:endParaRPr lang="en-US" sz="1200" b="1" i="0" u="none" strike="noStrike" dirty="0">
                        <a:solidFill>
                          <a:schemeClr val="bg1"/>
                        </a:solidFill>
                        <a:effectLst/>
                        <a:latin typeface="Arial" panose="020B0604020202020204" pitchFamily="34" charset="0"/>
                      </a:endParaRPr>
                    </a:p>
                  </a:txBody>
                  <a:tcPr marL="0" marR="0" marT="0" marB="0" anchor="b">
                    <a:solidFill>
                      <a:schemeClr val="accent5"/>
                    </a:solidFill>
                  </a:tcPr>
                </a:tc>
                <a:tc>
                  <a:txBody>
                    <a:bodyPr/>
                    <a:lstStyle/>
                    <a:p>
                      <a:pPr algn="l" fontAlgn="b"/>
                      <a:r>
                        <a:rPr lang="en-NG" sz="1200" b="1" u="none" strike="noStrike" dirty="0">
                          <a:solidFill>
                            <a:schemeClr val="bg1"/>
                          </a:solidFill>
                          <a:effectLst/>
                        </a:rPr>
                        <a:t> </a:t>
                      </a:r>
                      <a:endParaRPr lang="en-NG" sz="1200" b="1" i="0" u="none" strike="noStrike" dirty="0">
                        <a:solidFill>
                          <a:schemeClr val="bg1"/>
                        </a:solidFill>
                        <a:effectLst/>
                        <a:latin typeface="Arial" panose="020B0604020202020204" pitchFamily="34" charset="0"/>
                      </a:endParaRPr>
                    </a:p>
                  </a:txBody>
                  <a:tcPr marL="0" marR="0" marT="0" marB="0" anchor="b">
                    <a:solidFill>
                      <a:schemeClr val="accent5"/>
                    </a:solidFill>
                  </a:tcPr>
                </a:tc>
                <a:tc>
                  <a:txBody>
                    <a:bodyPr/>
                    <a:lstStyle/>
                    <a:p>
                      <a:pPr algn="l" fontAlgn="b"/>
                      <a:r>
                        <a:rPr lang="en-NG" sz="1200" b="1" u="none" strike="noStrike" dirty="0">
                          <a:solidFill>
                            <a:schemeClr val="bg1"/>
                          </a:solidFill>
                          <a:effectLst/>
                        </a:rPr>
                        <a:t> </a:t>
                      </a:r>
                      <a:endParaRPr lang="en-NG" sz="1200" b="1" i="0" u="none" strike="noStrike" dirty="0">
                        <a:solidFill>
                          <a:schemeClr val="bg1"/>
                        </a:solidFill>
                        <a:effectLst/>
                        <a:latin typeface="Arial" panose="020B0604020202020204" pitchFamily="34" charset="0"/>
                      </a:endParaRPr>
                    </a:p>
                  </a:txBody>
                  <a:tcPr marL="0" marR="0" marT="0" marB="0" anchor="b">
                    <a:solidFill>
                      <a:schemeClr val="accent5"/>
                    </a:solidFill>
                  </a:tcPr>
                </a:tc>
                <a:tc>
                  <a:txBody>
                    <a:bodyPr/>
                    <a:lstStyle/>
                    <a:p>
                      <a:pPr algn="l" fontAlgn="b"/>
                      <a:r>
                        <a:rPr lang="en-NG" sz="1200" b="1" u="none" strike="noStrike" dirty="0">
                          <a:solidFill>
                            <a:schemeClr val="bg1"/>
                          </a:solidFill>
                          <a:effectLst/>
                        </a:rPr>
                        <a:t> </a:t>
                      </a:r>
                      <a:endParaRPr lang="en-NG" sz="1200" b="1" i="0" u="none" strike="noStrike" dirty="0">
                        <a:solidFill>
                          <a:schemeClr val="bg1"/>
                        </a:solidFill>
                        <a:effectLst/>
                        <a:latin typeface="Arial" panose="020B0604020202020204" pitchFamily="34" charset="0"/>
                      </a:endParaRPr>
                    </a:p>
                  </a:txBody>
                  <a:tcPr marL="0" marR="0" marT="0" marB="0" anchor="b">
                    <a:solidFill>
                      <a:schemeClr val="accent5"/>
                    </a:solidFill>
                  </a:tcPr>
                </a:tc>
                <a:tc>
                  <a:txBody>
                    <a:bodyPr/>
                    <a:lstStyle/>
                    <a:p>
                      <a:pPr algn="l" fontAlgn="b"/>
                      <a:r>
                        <a:rPr lang="en-NG" sz="1200" b="1" u="none" strike="noStrike" dirty="0">
                          <a:solidFill>
                            <a:schemeClr val="bg1"/>
                          </a:solidFill>
                          <a:effectLst/>
                        </a:rPr>
                        <a:t> </a:t>
                      </a:r>
                      <a:endParaRPr lang="en-NG" sz="1200" b="1" i="0" u="none" strike="noStrike" dirty="0">
                        <a:solidFill>
                          <a:schemeClr val="bg1"/>
                        </a:solidFill>
                        <a:effectLst/>
                        <a:latin typeface="Arial" panose="020B0604020202020204" pitchFamily="34" charset="0"/>
                      </a:endParaRPr>
                    </a:p>
                  </a:txBody>
                  <a:tcPr marL="0" marR="0" marT="0" marB="0" anchor="b">
                    <a:solidFill>
                      <a:schemeClr val="accent5"/>
                    </a:solidFill>
                  </a:tcPr>
                </a:tc>
                <a:tc>
                  <a:txBody>
                    <a:bodyPr/>
                    <a:lstStyle/>
                    <a:p>
                      <a:pPr algn="l" fontAlgn="b"/>
                      <a:r>
                        <a:rPr lang="en-NG" sz="1200" b="1" u="none" strike="noStrike">
                          <a:solidFill>
                            <a:schemeClr val="bg1"/>
                          </a:solidFill>
                          <a:effectLst/>
                        </a:rPr>
                        <a:t> </a:t>
                      </a:r>
                      <a:endParaRPr lang="en-NG" sz="1200" b="1" i="0" u="none" strike="noStrike">
                        <a:solidFill>
                          <a:schemeClr val="bg1"/>
                        </a:solidFill>
                        <a:effectLst/>
                        <a:latin typeface="Arial" panose="020B0604020202020204" pitchFamily="34" charset="0"/>
                      </a:endParaRPr>
                    </a:p>
                  </a:txBody>
                  <a:tcPr marL="0" marR="0" marT="0" marB="0" anchor="b">
                    <a:solidFill>
                      <a:schemeClr val="accent5"/>
                    </a:solidFill>
                  </a:tcPr>
                </a:tc>
                <a:extLst>
                  <a:ext uri="{0D108BD9-81ED-4DB2-BD59-A6C34878D82A}">
                    <a16:rowId xmlns:a16="http://schemas.microsoft.com/office/drawing/2014/main" val="2972273682"/>
                  </a:ext>
                </a:extLst>
              </a:tr>
              <a:tr h="210084">
                <a:tc>
                  <a:txBody>
                    <a:bodyPr/>
                    <a:lstStyle/>
                    <a:p>
                      <a:pPr algn="l" fontAlgn="b"/>
                      <a:r>
                        <a:rPr lang="en-NG" sz="1200" b="1" u="none" strike="noStrike" dirty="0">
                          <a:solidFill>
                            <a:schemeClr val="tx1"/>
                          </a:solidFill>
                          <a:effectLst/>
                        </a:rPr>
                        <a:t> </a:t>
                      </a:r>
                      <a:r>
                        <a:rPr lang="en-US" sz="1200" b="1" u="none" strike="noStrike" dirty="0">
                          <a:solidFill>
                            <a:schemeClr val="tx1"/>
                          </a:solidFill>
                          <a:effectLst/>
                        </a:rPr>
                        <a:t>Non IPV</a:t>
                      </a:r>
                      <a:endParaRPr lang="en-NG" sz="1200" b="1" i="0" u="none" strike="noStrike" dirty="0">
                        <a:solidFill>
                          <a:schemeClr val="tx1"/>
                        </a:solidFill>
                        <a:effectLst/>
                        <a:latin typeface="Arial" panose="020B0604020202020204" pitchFamily="34" charset="0"/>
                      </a:endParaRPr>
                    </a:p>
                  </a:txBody>
                  <a:tcPr marL="0" marR="0" marT="0" marB="0" anchor="b">
                    <a:solidFill>
                      <a:schemeClr val="accent5"/>
                    </a:solidFill>
                  </a:tcPr>
                </a:tc>
                <a:tc>
                  <a:txBody>
                    <a:bodyPr/>
                    <a:lstStyle/>
                    <a:p>
                      <a:pPr algn="l" fontAlgn="b"/>
                      <a:r>
                        <a:rPr lang="en-US" sz="1200" b="1" u="none" strike="noStrike" dirty="0">
                          <a:solidFill>
                            <a:schemeClr val="bg1"/>
                          </a:solidFill>
                          <a:effectLst/>
                        </a:rPr>
                        <a:t>Males</a:t>
                      </a:r>
                      <a:endParaRPr lang="en-US" sz="1200" b="1" i="0" u="none" strike="noStrike" dirty="0">
                        <a:solidFill>
                          <a:schemeClr val="bg1"/>
                        </a:solidFill>
                        <a:effectLst/>
                        <a:latin typeface="Arial" panose="020B0604020202020204" pitchFamily="34" charset="0"/>
                      </a:endParaRPr>
                    </a:p>
                  </a:txBody>
                  <a:tcPr marL="0" marR="0" marT="0" marB="0" anchor="b">
                    <a:solidFill>
                      <a:schemeClr val="accent5"/>
                    </a:solidFill>
                  </a:tcPr>
                </a:tc>
                <a:tc>
                  <a:txBody>
                    <a:bodyPr/>
                    <a:lstStyle/>
                    <a:p>
                      <a:pPr algn="l" fontAlgn="b"/>
                      <a:r>
                        <a:rPr lang="en-NG" sz="1200" b="1" u="none" strike="noStrike" dirty="0">
                          <a:solidFill>
                            <a:schemeClr val="bg1"/>
                          </a:solidFill>
                          <a:effectLst/>
                        </a:rPr>
                        <a:t> </a:t>
                      </a:r>
                      <a:endParaRPr lang="en-NG" sz="1200" b="1" i="0" u="none" strike="noStrike" dirty="0">
                        <a:solidFill>
                          <a:schemeClr val="bg1"/>
                        </a:solidFill>
                        <a:effectLst/>
                        <a:latin typeface="Arial" panose="020B0604020202020204" pitchFamily="34" charset="0"/>
                      </a:endParaRPr>
                    </a:p>
                  </a:txBody>
                  <a:tcPr marL="0" marR="0" marT="0" marB="0" anchor="b">
                    <a:solidFill>
                      <a:schemeClr val="accent5"/>
                    </a:solidFill>
                  </a:tcPr>
                </a:tc>
                <a:tc>
                  <a:txBody>
                    <a:bodyPr/>
                    <a:lstStyle/>
                    <a:p>
                      <a:pPr algn="l" fontAlgn="b"/>
                      <a:r>
                        <a:rPr lang="en-NG" sz="1200" b="1" u="none" strike="noStrike">
                          <a:solidFill>
                            <a:schemeClr val="bg1"/>
                          </a:solidFill>
                          <a:effectLst/>
                        </a:rPr>
                        <a:t> </a:t>
                      </a:r>
                      <a:endParaRPr lang="en-NG" sz="1200" b="1" i="0" u="none" strike="noStrike">
                        <a:solidFill>
                          <a:schemeClr val="bg1"/>
                        </a:solidFill>
                        <a:effectLst/>
                        <a:latin typeface="Arial" panose="020B0604020202020204" pitchFamily="34" charset="0"/>
                      </a:endParaRPr>
                    </a:p>
                  </a:txBody>
                  <a:tcPr marL="0" marR="0" marT="0" marB="0" anchor="b">
                    <a:solidFill>
                      <a:schemeClr val="accent5"/>
                    </a:solidFill>
                  </a:tcPr>
                </a:tc>
                <a:tc>
                  <a:txBody>
                    <a:bodyPr/>
                    <a:lstStyle/>
                    <a:p>
                      <a:pPr algn="l" fontAlgn="b"/>
                      <a:r>
                        <a:rPr lang="en-US" sz="1200" b="1" u="none" strike="noStrike">
                          <a:solidFill>
                            <a:schemeClr val="bg1"/>
                          </a:solidFill>
                          <a:effectLst/>
                        </a:rPr>
                        <a:t>Females</a:t>
                      </a:r>
                      <a:endParaRPr lang="en-US" sz="1200" b="1" i="0" u="none" strike="noStrike">
                        <a:solidFill>
                          <a:schemeClr val="bg1"/>
                        </a:solidFill>
                        <a:effectLst/>
                        <a:latin typeface="Arial" panose="020B0604020202020204" pitchFamily="34" charset="0"/>
                      </a:endParaRPr>
                    </a:p>
                  </a:txBody>
                  <a:tcPr marL="0" marR="0" marT="0" marB="0" anchor="b">
                    <a:solidFill>
                      <a:schemeClr val="accent5"/>
                    </a:solidFill>
                  </a:tcPr>
                </a:tc>
                <a:tc>
                  <a:txBody>
                    <a:bodyPr/>
                    <a:lstStyle/>
                    <a:p>
                      <a:pPr algn="l" fontAlgn="b"/>
                      <a:r>
                        <a:rPr lang="en-NG" sz="1200" b="1" u="none" strike="noStrike" dirty="0">
                          <a:solidFill>
                            <a:schemeClr val="bg1"/>
                          </a:solidFill>
                          <a:effectLst/>
                        </a:rPr>
                        <a:t> </a:t>
                      </a:r>
                      <a:endParaRPr lang="en-NG" sz="1200" b="1" i="0" u="none" strike="noStrike" dirty="0">
                        <a:solidFill>
                          <a:schemeClr val="bg1"/>
                        </a:solidFill>
                        <a:effectLst/>
                        <a:latin typeface="Arial" panose="020B0604020202020204" pitchFamily="34" charset="0"/>
                      </a:endParaRPr>
                    </a:p>
                  </a:txBody>
                  <a:tcPr marL="0" marR="0" marT="0" marB="0" anchor="b">
                    <a:solidFill>
                      <a:schemeClr val="accent5"/>
                    </a:solidFill>
                  </a:tcPr>
                </a:tc>
                <a:tc>
                  <a:txBody>
                    <a:bodyPr/>
                    <a:lstStyle/>
                    <a:p>
                      <a:pPr algn="l" fontAlgn="b"/>
                      <a:r>
                        <a:rPr lang="en-NG" sz="1200" b="1" u="none" strike="noStrike" dirty="0">
                          <a:solidFill>
                            <a:schemeClr val="bg1"/>
                          </a:solidFill>
                          <a:effectLst/>
                        </a:rPr>
                        <a:t> </a:t>
                      </a:r>
                      <a:endParaRPr lang="en-NG" sz="1200" b="1" i="0" u="none" strike="noStrike" dirty="0">
                        <a:solidFill>
                          <a:schemeClr val="bg1"/>
                        </a:solidFill>
                        <a:effectLst/>
                        <a:latin typeface="Arial" panose="020B0604020202020204" pitchFamily="34" charset="0"/>
                      </a:endParaRPr>
                    </a:p>
                  </a:txBody>
                  <a:tcPr marL="0" marR="0" marT="0" marB="0" anchor="b">
                    <a:solidFill>
                      <a:schemeClr val="accent5"/>
                    </a:solidFill>
                  </a:tcPr>
                </a:tc>
                <a:extLst>
                  <a:ext uri="{0D108BD9-81ED-4DB2-BD59-A6C34878D82A}">
                    <a16:rowId xmlns:a16="http://schemas.microsoft.com/office/drawing/2014/main" val="2435633841"/>
                  </a:ext>
                </a:extLst>
              </a:tr>
              <a:tr h="420170">
                <a:tc>
                  <a:txBody>
                    <a:bodyPr/>
                    <a:lstStyle/>
                    <a:p>
                      <a:pPr algn="l" fontAlgn="b"/>
                      <a:r>
                        <a:rPr lang="en-NG" sz="1200" b="1" u="none" strike="noStrike" dirty="0">
                          <a:solidFill>
                            <a:schemeClr val="tx1"/>
                          </a:solidFill>
                          <a:effectLst/>
                        </a:rPr>
                        <a:t> </a:t>
                      </a:r>
                      <a:r>
                        <a:rPr lang="en-US" sz="1200" b="1" u="none" strike="noStrike" dirty="0">
                          <a:solidFill>
                            <a:schemeClr val="tx1"/>
                          </a:solidFill>
                          <a:effectLst/>
                        </a:rPr>
                        <a:t>EBONYI</a:t>
                      </a:r>
                      <a:endParaRPr lang="en-NG" sz="1200" b="1" i="0" u="none" strike="noStrike" dirty="0">
                        <a:solidFill>
                          <a:schemeClr val="tx1"/>
                        </a:solidFill>
                        <a:effectLst/>
                        <a:latin typeface="Arial" panose="020B0604020202020204" pitchFamily="34" charset="0"/>
                      </a:endParaRPr>
                    </a:p>
                  </a:txBody>
                  <a:tcPr marL="0" marR="0" marT="0" marB="0" anchor="b">
                    <a:solidFill>
                      <a:schemeClr val="accent5"/>
                    </a:solidFill>
                  </a:tcPr>
                </a:tc>
                <a:tc>
                  <a:txBody>
                    <a:bodyPr/>
                    <a:lstStyle/>
                    <a:p>
                      <a:pPr algn="l" fontAlgn="b"/>
                      <a:r>
                        <a:rPr lang="en-US" sz="1200" b="1" u="none" strike="noStrike" dirty="0">
                          <a:solidFill>
                            <a:schemeClr val="bg1"/>
                          </a:solidFill>
                          <a:effectLst/>
                        </a:rPr>
                        <a:t>&lt;20 years</a:t>
                      </a:r>
                      <a:endParaRPr lang="en-US" sz="1200" b="1" i="0" u="none" strike="noStrike" dirty="0">
                        <a:solidFill>
                          <a:schemeClr val="bg1"/>
                        </a:solidFill>
                        <a:effectLst/>
                        <a:latin typeface="Arial" panose="020B0604020202020204" pitchFamily="34" charset="0"/>
                      </a:endParaRPr>
                    </a:p>
                  </a:txBody>
                  <a:tcPr marL="0" marR="0" marT="0" marB="0" anchor="b">
                    <a:solidFill>
                      <a:schemeClr val="accent5"/>
                    </a:solidFill>
                  </a:tcPr>
                </a:tc>
                <a:tc>
                  <a:txBody>
                    <a:bodyPr/>
                    <a:lstStyle/>
                    <a:p>
                      <a:pPr algn="l" fontAlgn="b"/>
                      <a:r>
                        <a:rPr lang="en-US" sz="1200" b="1" u="none" strike="noStrike" dirty="0">
                          <a:solidFill>
                            <a:schemeClr val="bg1"/>
                          </a:solidFill>
                          <a:effectLst/>
                        </a:rPr>
                        <a:t>20 - 49 years</a:t>
                      </a:r>
                      <a:endParaRPr lang="en-US" sz="1200" b="1" i="0" u="none" strike="noStrike" dirty="0">
                        <a:solidFill>
                          <a:schemeClr val="bg1"/>
                        </a:solidFill>
                        <a:effectLst/>
                        <a:latin typeface="Arial" panose="020B0604020202020204" pitchFamily="34" charset="0"/>
                      </a:endParaRPr>
                    </a:p>
                  </a:txBody>
                  <a:tcPr marL="0" marR="0" marT="0" marB="0" anchor="b">
                    <a:solidFill>
                      <a:schemeClr val="accent5"/>
                    </a:solidFill>
                  </a:tcPr>
                </a:tc>
                <a:tc>
                  <a:txBody>
                    <a:bodyPr/>
                    <a:lstStyle/>
                    <a:p>
                      <a:pPr algn="l" fontAlgn="b"/>
                      <a:r>
                        <a:rPr lang="en-US" sz="1200" b="1" u="none" strike="noStrike" dirty="0">
                          <a:solidFill>
                            <a:schemeClr val="bg1"/>
                          </a:solidFill>
                          <a:effectLst/>
                        </a:rPr>
                        <a:t>50yrs +</a:t>
                      </a:r>
                      <a:endParaRPr lang="en-US" sz="1200" b="1" i="0" u="none" strike="noStrike" dirty="0">
                        <a:solidFill>
                          <a:schemeClr val="bg1"/>
                        </a:solidFill>
                        <a:effectLst/>
                        <a:latin typeface="Arial" panose="020B0604020202020204" pitchFamily="34" charset="0"/>
                      </a:endParaRPr>
                    </a:p>
                  </a:txBody>
                  <a:tcPr marL="0" marR="0" marT="0" marB="0" anchor="b">
                    <a:solidFill>
                      <a:schemeClr val="accent5"/>
                    </a:solidFill>
                  </a:tcPr>
                </a:tc>
                <a:tc>
                  <a:txBody>
                    <a:bodyPr/>
                    <a:lstStyle/>
                    <a:p>
                      <a:pPr algn="l" fontAlgn="b"/>
                      <a:r>
                        <a:rPr lang="en-US" sz="1200" b="1" u="none" strike="noStrike" dirty="0">
                          <a:solidFill>
                            <a:schemeClr val="bg1"/>
                          </a:solidFill>
                          <a:effectLst/>
                        </a:rPr>
                        <a:t>&lt;20 years</a:t>
                      </a:r>
                      <a:endParaRPr lang="en-US" sz="1200" b="1" i="0" u="none" strike="noStrike" dirty="0">
                        <a:solidFill>
                          <a:schemeClr val="bg1"/>
                        </a:solidFill>
                        <a:effectLst/>
                        <a:latin typeface="Arial" panose="020B0604020202020204" pitchFamily="34" charset="0"/>
                      </a:endParaRPr>
                    </a:p>
                  </a:txBody>
                  <a:tcPr marL="0" marR="0" marT="0" marB="0" anchor="b">
                    <a:solidFill>
                      <a:schemeClr val="accent5"/>
                    </a:solidFill>
                  </a:tcPr>
                </a:tc>
                <a:tc>
                  <a:txBody>
                    <a:bodyPr/>
                    <a:lstStyle/>
                    <a:p>
                      <a:pPr algn="l" fontAlgn="b"/>
                      <a:r>
                        <a:rPr lang="en-US" sz="1200" b="1" u="none" strike="noStrike" dirty="0">
                          <a:solidFill>
                            <a:schemeClr val="bg1"/>
                          </a:solidFill>
                          <a:effectLst/>
                        </a:rPr>
                        <a:t>20 - 49 years</a:t>
                      </a:r>
                      <a:endParaRPr lang="en-US" sz="1200" b="1" i="0" u="none" strike="noStrike" dirty="0">
                        <a:solidFill>
                          <a:schemeClr val="bg1"/>
                        </a:solidFill>
                        <a:effectLst/>
                        <a:latin typeface="Arial" panose="020B0604020202020204" pitchFamily="34" charset="0"/>
                      </a:endParaRPr>
                    </a:p>
                  </a:txBody>
                  <a:tcPr marL="0" marR="0" marT="0" marB="0" anchor="b">
                    <a:solidFill>
                      <a:schemeClr val="accent5"/>
                    </a:solidFill>
                  </a:tcPr>
                </a:tc>
                <a:tc>
                  <a:txBody>
                    <a:bodyPr/>
                    <a:lstStyle/>
                    <a:p>
                      <a:pPr algn="l" fontAlgn="b"/>
                      <a:r>
                        <a:rPr lang="en-US" sz="1200" b="1" u="none" strike="noStrike" dirty="0">
                          <a:solidFill>
                            <a:schemeClr val="bg1"/>
                          </a:solidFill>
                          <a:effectLst/>
                        </a:rPr>
                        <a:t>50yrs +</a:t>
                      </a:r>
                      <a:endParaRPr lang="en-US" sz="1200" b="1" i="0" u="none" strike="noStrike" dirty="0">
                        <a:solidFill>
                          <a:schemeClr val="bg1"/>
                        </a:solidFill>
                        <a:effectLst/>
                        <a:latin typeface="Arial" panose="020B0604020202020204" pitchFamily="34" charset="0"/>
                      </a:endParaRPr>
                    </a:p>
                  </a:txBody>
                  <a:tcPr marL="0" marR="0" marT="0" marB="0" anchor="b">
                    <a:solidFill>
                      <a:schemeClr val="accent5"/>
                    </a:solidFill>
                  </a:tcPr>
                </a:tc>
                <a:extLst>
                  <a:ext uri="{0D108BD9-81ED-4DB2-BD59-A6C34878D82A}">
                    <a16:rowId xmlns:a16="http://schemas.microsoft.com/office/drawing/2014/main" val="3909347252"/>
                  </a:ext>
                </a:extLst>
              </a:tr>
              <a:tr h="210084">
                <a:tc>
                  <a:txBody>
                    <a:bodyPr/>
                    <a:lstStyle/>
                    <a:p>
                      <a:pPr algn="l" fontAlgn="b"/>
                      <a:r>
                        <a:rPr lang="en-US" sz="1200" b="1" u="none" strike="noStrike" dirty="0">
                          <a:solidFill>
                            <a:schemeClr val="bg1"/>
                          </a:solidFill>
                          <a:effectLst/>
                        </a:rPr>
                        <a:t>Physical</a:t>
                      </a:r>
                      <a:endParaRPr lang="en-US" sz="1200" b="1" i="0" u="none" strike="noStrike" dirty="0">
                        <a:solidFill>
                          <a:schemeClr val="bg1"/>
                        </a:solidFill>
                        <a:effectLst/>
                        <a:latin typeface="Arial" panose="020B0604020202020204" pitchFamily="34" charset="0"/>
                      </a:endParaRPr>
                    </a:p>
                  </a:txBody>
                  <a:tcPr marL="0" marR="0" marT="0" marB="0" anchor="b">
                    <a:solidFill>
                      <a:schemeClr val="accent5"/>
                    </a:solidFill>
                  </a:tcPr>
                </a:tc>
                <a:tc>
                  <a:txBody>
                    <a:bodyPr/>
                    <a:lstStyle/>
                    <a:p>
                      <a:pPr algn="r" fontAlgn="b"/>
                      <a:r>
                        <a:rPr lang="en-NG" sz="1200" b="1" u="none" strike="noStrike">
                          <a:solidFill>
                            <a:schemeClr val="bg1"/>
                          </a:solidFill>
                          <a:effectLst/>
                        </a:rPr>
                        <a:t>4</a:t>
                      </a:r>
                      <a:endParaRPr lang="en-NG" sz="1200" b="1" i="0" u="none" strike="noStrike">
                        <a:solidFill>
                          <a:schemeClr val="bg1"/>
                        </a:solidFill>
                        <a:effectLst/>
                        <a:latin typeface="Arial" panose="020B0604020202020204" pitchFamily="34" charset="0"/>
                      </a:endParaRPr>
                    </a:p>
                  </a:txBody>
                  <a:tcPr marL="0" marR="0" marT="0" marB="0" anchor="b">
                    <a:solidFill>
                      <a:schemeClr val="accent5"/>
                    </a:solidFill>
                  </a:tcPr>
                </a:tc>
                <a:tc>
                  <a:txBody>
                    <a:bodyPr/>
                    <a:lstStyle/>
                    <a:p>
                      <a:pPr algn="r" fontAlgn="b"/>
                      <a:r>
                        <a:rPr lang="en-NG" sz="1200" b="1" u="none" strike="noStrike" dirty="0">
                          <a:solidFill>
                            <a:schemeClr val="bg1"/>
                          </a:solidFill>
                          <a:effectLst/>
                        </a:rPr>
                        <a:t>15</a:t>
                      </a:r>
                      <a:endParaRPr lang="en-NG" sz="1200" b="1" i="0" u="none" strike="noStrike" dirty="0">
                        <a:solidFill>
                          <a:schemeClr val="bg1"/>
                        </a:solidFill>
                        <a:effectLst/>
                        <a:latin typeface="Arial" panose="020B0604020202020204" pitchFamily="34" charset="0"/>
                      </a:endParaRPr>
                    </a:p>
                  </a:txBody>
                  <a:tcPr marL="0" marR="0" marT="0" marB="0" anchor="b">
                    <a:solidFill>
                      <a:schemeClr val="accent5"/>
                    </a:solidFill>
                  </a:tcPr>
                </a:tc>
                <a:tc>
                  <a:txBody>
                    <a:bodyPr/>
                    <a:lstStyle/>
                    <a:p>
                      <a:pPr algn="r" fontAlgn="b"/>
                      <a:r>
                        <a:rPr lang="en-NG" sz="1200" b="1" u="none" strike="noStrike" dirty="0">
                          <a:solidFill>
                            <a:schemeClr val="bg1"/>
                          </a:solidFill>
                          <a:effectLst/>
                        </a:rPr>
                        <a:t>5</a:t>
                      </a:r>
                      <a:endParaRPr lang="en-NG" sz="1200" b="1" i="0" u="none" strike="noStrike" dirty="0">
                        <a:solidFill>
                          <a:schemeClr val="bg1"/>
                        </a:solidFill>
                        <a:effectLst/>
                        <a:latin typeface="Arial" panose="020B0604020202020204" pitchFamily="34" charset="0"/>
                      </a:endParaRPr>
                    </a:p>
                  </a:txBody>
                  <a:tcPr marL="0" marR="0" marT="0" marB="0" anchor="b">
                    <a:solidFill>
                      <a:schemeClr val="accent5"/>
                    </a:solidFill>
                  </a:tcPr>
                </a:tc>
                <a:tc>
                  <a:txBody>
                    <a:bodyPr/>
                    <a:lstStyle/>
                    <a:p>
                      <a:pPr algn="r" fontAlgn="b"/>
                      <a:r>
                        <a:rPr lang="en-NG" sz="1200" b="1" u="none" strike="noStrike" dirty="0">
                          <a:solidFill>
                            <a:schemeClr val="bg1"/>
                          </a:solidFill>
                          <a:effectLst/>
                        </a:rPr>
                        <a:t>9</a:t>
                      </a:r>
                      <a:endParaRPr lang="en-NG" sz="1200" b="1" i="0" u="none" strike="noStrike" dirty="0">
                        <a:solidFill>
                          <a:schemeClr val="bg1"/>
                        </a:solidFill>
                        <a:effectLst/>
                        <a:latin typeface="Arial" panose="020B0604020202020204" pitchFamily="34" charset="0"/>
                      </a:endParaRPr>
                    </a:p>
                  </a:txBody>
                  <a:tcPr marL="0" marR="0" marT="0" marB="0" anchor="b">
                    <a:solidFill>
                      <a:schemeClr val="accent5"/>
                    </a:solidFill>
                  </a:tcPr>
                </a:tc>
                <a:tc>
                  <a:txBody>
                    <a:bodyPr/>
                    <a:lstStyle/>
                    <a:p>
                      <a:pPr algn="r" fontAlgn="b"/>
                      <a:r>
                        <a:rPr lang="en-NG" sz="1200" b="1" u="none" strike="noStrike">
                          <a:solidFill>
                            <a:schemeClr val="bg1"/>
                          </a:solidFill>
                          <a:effectLst/>
                        </a:rPr>
                        <a:t>53</a:t>
                      </a:r>
                      <a:endParaRPr lang="en-NG" sz="1200" b="1" i="0" u="none" strike="noStrike">
                        <a:solidFill>
                          <a:schemeClr val="bg1"/>
                        </a:solidFill>
                        <a:effectLst/>
                        <a:latin typeface="Arial" panose="020B0604020202020204" pitchFamily="34" charset="0"/>
                      </a:endParaRPr>
                    </a:p>
                  </a:txBody>
                  <a:tcPr marL="0" marR="0" marT="0" marB="0" anchor="b">
                    <a:solidFill>
                      <a:schemeClr val="accent5"/>
                    </a:solidFill>
                  </a:tcPr>
                </a:tc>
                <a:tc>
                  <a:txBody>
                    <a:bodyPr/>
                    <a:lstStyle/>
                    <a:p>
                      <a:pPr algn="r" fontAlgn="b"/>
                      <a:r>
                        <a:rPr lang="en-NG" sz="1200" b="1" u="none" strike="noStrike" dirty="0">
                          <a:solidFill>
                            <a:schemeClr val="bg1"/>
                          </a:solidFill>
                          <a:effectLst/>
                        </a:rPr>
                        <a:t>4</a:t>
                      </a:r>
                      <a:endParaRPr lang="en-NG" sz="1200" b="1" i="0" u="none" strike="noStrike" dirty="0">
                        <a:solidFill>
                          <a:schemeClr val="bg1"/>
                        </a:solidFill>
                        <a:effectLst/>
                        <a:latin typeface="Arial" panose="020B0604020202020204" pitchFamily="34" charset="0"/>
                      </a:endParaRPr>
                    </a:p>
                  </a:txBody>
                  <a:tcPr marL="0" marR="0" marT="0" marB="0" anchor="b">
                    <a:solidFill>
                      <a:schemeClr val="accent5"/>
                    </a:solidFill>
                  </a:tcPr>
                </a:tc>
                <a:extLst>
                  <a:ext uri="{0D108BD9-81ED-4DB2-BD59-A6C34878D82A}">
                    <a16:rowId xmlns:a16="http://schemas.microsoft.com/office/drawing/2014/main" val="966912677"/>
                  </a:ext>
                </a:extLst>
              </a:tr>
              <a:tr h="210084">
                <a:tc>
                  <a:txBody>
                    <a:bodyPr/>
                    <a:lstStyle/>
                    <a:p>
                      <a:pPr algn="l" fontAlgn="b"/>
                      <a:r>
                        <a:rPr lang="en-US" sz="1200" b="1" u="none" strike="noStrike" dirty="0">
                          <a:solidFill>
                            <a:schemeClr val="bg1"/>
                          </a:solidFill>
                          <a:effectLst/>
                        </a:rPr>
                        <a:t>Sexual</a:t>
                      </a:r>
                      <a:endParaRPr lang="en-US" sz="1200" b="1" i="0" u="none" strike="noStrike" dirty="0">
                        <a:solidFill>
                          <a:schemeClr val="bg1"/>
                        </a:solidFill>
                        <a:effectLst/>
                        <a:latin typeface="Arial" panose="020B0604020202020204" pitchFamily="34" charset="0"/>
                      </a:endParaRPr>
                    </a:p>
                  </a:txBody>
                  <a:tcPr marL="0" marR="0" marT="0" marB="0" anchor="b">
                    <a:solidFill>
                      <a:schemeClr val="accent5"/>
                    </a:solidFill>
                  </a:tcPr>
                </a:tc>
                <a:tc>
                  <a:txBody>
                    <a:bodyPr/>
                    <a:lstStyle/>
                    <a:p>
                      <a:pPr algn="r" fontAlgn="b"/>
                      <a:r>
                        <a:rPr lang="en-NG" sz="1200" b="1" u="none" strike="noStrike">
                          <a:solidFill>
                            <a:schemeClr val="bg1"/>
                          </a:solidFill>
                          <a:effectLst/>
                        </a:rPr>
                        <a:t>3</a:t>
                      </a:r>
                      <a:endParaRPr lang="en-NG" sz="1200" b="1" i="0" u="none" strike="noStrike">
                        <a:solidFill>
                          <a:schemeClr val="bg1"/>
                        </a:solidFill>
                        <a:effectLst/>
                        <a:latin typeface="Arial" panose="020B0604020202020204" pitchFamily="34" charset="0"/>
                      </a:endParaRPr>
                    </a:p>
                  </a:txBody>
                  <a:tcPr marL="0" marR="0" marT="0" marB="0" anchor="b">
                    <a:solidFill>
                      <a:schemeClr val="accent5"/>
                    </a:solidFill>
                  </a:tcPr>
                </a:tc>
                <a:tc>
                  <a:txBody>
                    <a:bodyPr/>
                    <a:lstStyle/>
                    <a:p>
                      <a:pPr algn="r" fontAlgn="b"/>
                      <a:r>
                        <a:rPr lang="en-NG" sz="1200" b="1" u="none" strike="noStrike" dirty="0">
                          <a:solidFill>
                            <a:schemeClr val="bg1"/>
                          </a:solidFill>
                          <a:effectLst/>
                        </a:rPr>
                        <a:t>2</a:t>
                      </a:r>
                      <a:endParaRPr lang="en-NG" sz="1200" b="1" i="0" u="none" strike="noStrike" dirty="0">
                        <a:solidFill>
                          <a:schemeClr val="bg1"/>
                        </a:solidFill>
                        <a:effectLst/>
                        <a:latin typeface="Arial" panose="020B0604020202020204" pitchFamily="34" charset="0"/>
                      </a:endParaRPr>
                    </a:p>
                  </a:txBody>
                  <a:tcPr marL="0" marR="0" marT="0" marB="0" anchor="b">
                    <a:solidFill>
                      <a:schemeClr val="accent5"/>
                    </a:solidFill>
                  </a:tcPr>
                </a:tc>
                <a:tc>
                  <a:txBody>
                    <a:bodyPr/>
                    <a:lstStyle/>
                    <a:p>
                      <a:pPr algn="r" fontAlgn="b"/>
                      <a:r>
                        <a:rPr lang="en-NG" sz="1200" b="1" u="none" strike="noStrike" dirty="0">
                          <a:solidFill>
                            <a:schemeClr val="bg1"/>
                          </a:solidFill>
                          <a:effectLst/>
                        </a:rPr>
                        <a:t>0</a:t>
                      </a:r>
                      <a:endParaRPr lang="en-NG" sz="1200" b="1" i="0" u="none" strike="noStrike" dirty="0">
                        <a:solidFill>
                          <a:schemeClr val="bg1"/>
                        </a:solidFill>
                        <a:effectLst/>
                        <a:latin typeface="Arial" panose="020B0604020202020204" pitchFamily="34" charset="0"/>
                      </a:endParaRPr>
                    </a:p>
                  </a:txBody>
                  <a:tcPr marL="0" marR="0" marT="0" marB="0" anchor="b">
                    <a:solidFill>
                      <a:schemeClr val="accent5"/>
                    </a:solidFill>
                  </a:tcPr>
                </a:tc>
                <a:tc>
                  <a:txBody>
                    <a:bodyPr/>
                    <a:lstStyle/>
                    <a:p>
                      <a:pPr algn="r" fontAlgn="b"/>
                      <a:r>
                        <a:rPr lang="en-NG" sz="1200" b="1" u="none" strike="noStrike" dirty="0">
                          <a:solidFill>
                            <a:schemeClr val="bg1"/>
                          </a:solidFill>
                          <a:effectLst/>
                        </a:rPr>
                        <a:t>3</a:t>
                      </a:r>
                      <a:endParaRPr lang="en-NG" sz="1200" b="1" i="0" u="none" strike="noStrike" dirty="0">
                        <a:solidFill>
                          <a:schemeClr val="bg1"/>
                        </a:solidFill>
                        <a:effectLst/>
                        <a:latin typeface="Arial" panose="020B0604020202020204" pitchFamily="34" charset="0"/>
                      </a:endParaRPr>
                    </a:p>
                  </a:txBody>
                  <a:tcPr marL="0" marR="0" marT="0" marB="0" anchor="b">
                    <a:solidFill>
                      <a:schemeClr val="accent5"/>
                    </a:solidFill>
                  </a:tcPr>
                </a:tc>
                <a:tc>
                  <a:txBody>
                    <a:bodyPr/>
                    <a:lstStyle/>
                    <a:p>
                      <a:pPr algn="r" fontAlgn="b"/>
                      <a:r>
                        <a:rPr lang="en-NG" sz="1200" b="1" u="none" strike="noStrike" dirty="0">
                          <a:solidFill>
                            <a:schemeClr val="bg1"/>
                          </a:solidFill>
                          <a:effectLst/>
                        </a:rPr>
                        <a:t>11</a:t>
                      </a:r>
                      <a:endParaRPr lang="en-NG" sz="1200" b="1" i="0" u="none" strike="noStrike" dirty="0">
                        <a:solidFill>
                          <a:schemeClr val="bg1"/>
                        </a:solidFill>
                        <a:effectLst/>
                        <a:latin typeface="Arial" panose="020B0604020202020204" pitchFamily="34" charset="0"/>
                      </a:endParaRPr>
                    </a:p>
                  </a:txBody>
                  <a:tcPr marL="0" marR="0" marT="0" marB="0" anchor="b">
                    <a:solidFill>
                      <a:schemeClr val="accent5"/>
                    </a:solidFill>
                  </a:tcPr>
                </a:tc>
                <a:tc>
                  <a:txBody>
                    <a:bodyPr/>
                    <a:lstStyle/>
                    <a:p>
                      <a:pPr algn="r" fontAlgn="b"/>
                      <a:r>
                        <a:rPr lang="en-NG" sz="1200" b="1" u="none" strike="noStrike" dirty="0">
                          <a:solidFill>
                            <a:schemeClr val="bg1"/>
                          </a:solidFill>
                          <a:effectLst/>
                        </a:rPr>
                        <a:t>0</a:t>
                      </a:r>
                      <a:endParaRPr lang="en-NG" sz="1200" b="1" i="0" u="none" strike="noStrike" dirty="0">
                        <a:solidFill>
                          <a:schemeClr val="bg1"/>
                        </a:solidFill>
                        <a:effectLst/>
                        <a:latin typeface="Arial" panose="020B0604020202020204" pitchFamily="34" charset="0"/>
                      </a:endParaRPr>
                    </a:p>
                  </a:txBody>
                  <a:tcPr marL="0" marR="0" marT="0" marB="0" anchor="b">
                    <a:solidFill>
                      <a:schemeClr val="accent5"/>
                    </a:solidFill>
                  </a:tcPr>
                </a:tc>
                <a:extLst>
                  <a:ext uri="{0D108BD9-81ED-4DB2-BD59-A6C34878D82A}">
                    <a16:rowId xmlns:a16="http://schemas.microsoft.com/office/drawing/2014/main" val="4272953627"/>
                  </a:ext>
                </a:extLst>
              </a:tr>
              <a:tr h="210084">
                <a:tc>
                  <a:txBody>
                    <a:bodyPr/>
                    <a:lstStyle/>
                    <a:p>
                      <a:pPr algn="l" fontAlgn="b"/>
                      <a:r>
                        <a:rPr lang="en-US" sz="1200" b="1" u="none" strike="noStrike" dirty="0">
                          <a:solidFill>
                            <a:schemeClr val="bg1"/>
                          </a:solidFill>
                          <a:effectLst/>
                        </a:rPr>
                        <a:t>Psychological</a:t>
                      </a:r>
                      <a:endParaRPr lang="en-US" sz="1200" b="1" i="0" u="none" strike="noStrike" dirty="0">
                        <a:solidFill>
                          <a:schemeClr val="bg1"/>
                        </a:solidFill>
                        <a:effectLst/>
                        <a:latin typeface="Arial" panose="020B0604020202020204" pitchFamily="34" charset="0"/>
                      </a:endParaRPr>
                    </a:p>
                  </a:txBody>
                  <a:tcPr marL="0" marR="0" marT="0" marB="0" anchor="b">
                    <a:solidFill>
                      <a:schemeClr val="accent5"/>
                    </a:solidFill>
                  </a:tcPr>
                </a:tc>
                <a:tc>
                  <a:txBody>
                    <a:bodyPr/>
                    <a:lstStyle/>
                    <a:p>
                      <a:pPr algn="r" fontAlgn="b"/>
                      <a:r>
                        <a:rPr lang="en-NG" sz="1200" b="1" u="none" strike="noStrike">
                          <a:solidFill>
                            <a:schemeClr val="bg1"/>
                          </a:solidFill>
                          <a:effectLst/>
                        </a:rPr>
                        <a:t>1</a:t>
                      </a:r>
                      <a:endParaRPr lang="en-NG" sz="1200" b="1" i="0" u="none" strike="noStrike">
                        <a:solidFill>
                          <a:schemeClr val="bg1"/>
                        </a:solidFill>
                        <a:effectLst/>
                        <a:latin typeface="Arial" panose="020B0604020202020204" pitchFamily="34" charset="0"/>
                      </a:endParaRPr>
                    </a:p>
                  </a:txBody>
                  <a:tcPr marL="0" marR="0" marT="0" marB="0" anchor="b">
                    <a:solidFill>
                      <a:schemeClr val="accent5"/>
                    </a:solidFill>
                  </a:tcPr>
                </a:tc>
                <a:tc>
                  <a:txBody>
                    <a:bodyPr/>
                    <a:lstStyle/>
                    <a:p>
                      <a:pPr algn="r" fontAlgn="b"/>
                      <a:r>
                        <a:rPr lang="en-NG" sz="1200" b="1" u="none" strike="noStrike">
                          <a:solidFill>
                            <a:schemeClr val="bg1"/>
                          </a:solidFill>
                          <a:effectLst/>
                        </a:rPr>
                        <a:t>4</a:t>
                      </a:r>
                      <a:endParaRPr lang="en-NG" sz="1200" b="1" i="0" u="none" strike="noStrike">
                        <a:solidFill>
                          <a:schemeClr val="bg1"/>
                        </a:solidFill>
                        <a:effectLst/>
                        <a:latin typeface="Arial" panose="020B0604020202020204" pitchFamily="34" charset="0"/>
                      </a:endParaRPr>
                    </a:p>
                  </a:txBody>
                  <a:tcPr marL="0" marR="0" marT="0" marB="0" anchor="b">
                    <a:solidFill>
                      <a:schemeClr val="accent5"/>
                    </a:solidFill>
                  </a:tcPr>
                </a:tc>
                <a:tc>
                  <a:txBody>
                    <a:bodyPr/>
                    <a:lstStyle/>
                    <a:p>
                      <a:pPr algn="r" fontAlgn="b"/>
                      <a:r>
                        <a:rPr lang="en-NG" sz="1200" b="1" u="none" strike="noStrike" dirty="0">
                          <a:solidFill>
                            <a:schemeClr val="bg1"/>
                          </a:solidFill>
                          <a:effectLst/>
                        </a:rPr>
                        <a:t>0</a:t>
                      </a:r>
                      <a:endParaRPr lang="en-NG" sz="1200" b="1" i="0" u="none" strike="noStrike" dirty="0">
                        <a:solidFill>
                          <a:schemeClr val="bg1"/>
                        </a:solidFill>
                        <a:effectLst/>
                        <a:latin typeface="Arial" panose="020B0604020202020204" pitchFamily="34" charset="0"/>
                      </a:endParaRPr>
                    </a:p>
                  </a:txBody>
                  <a:tcPr marL="0" marR="0" marT="0" marB="0" anchor="b">
                    <a:solidFill>
                      <a:schemeClr val="accent5"/>
                    </a:solidFill>
                  </a:tcPr>
                </a:tc>
                <a:tc>
                  <a:txBody>
                    <a:bodyPr/>
                    <a:lstStyle/>
                    <a:p>
                      <a:pPr algn="r" fontAlgn="b"/>
                      <a:r>
                        <a:rPr lang="en-NG" sz="1200" b="1" u="none" strike="noStrike" dirty="0">
                          <a:solidFill>
                            <a:schemeClr val="bg1"/>
                          </a:solidFill>
                          <a:effectLst/>
                        </a:rPr>
                        <a:t>3</a:t>
                      </a:r>
                      <a:endParaRPr lang="en-NG" sz="1200" b="1" i="0" u="none" strike="noStrike" dirty="0">
                        <a:solidFill>
                          <a:schemeClr val="bg1"/>
                        </a:solidFill>
                        <a:effectLst/>
                        <a:latin typeface="Arial" panose="020B0604020202020204" pitchFamily="34" charset="0"/>
                      </a:endParaRPr>
                    </a:p>
                  </a:txBody>
                  <a:tcPr marL="0" marR="0" marT="0" marB="0" anchor="b">
                    <a:solidFill>
                      <a:schemeClr val="accent5"/>
                    </a:solidFill>
                  </a:tcPr>
                </a:tc>
                <a:tc>
                  <a:txBody>
                    <a:bodyPr/>
                    <a:lstStyle/>
                    <a:p>
                      <a:pPr algn="r" fontAlgn="b"/>
                      <a:r>
                        <a:rPr lang="en-NG" sz="1200" b="1" u="none" strike="noStrike" dirty="0">
                          <a:solidFill>
                            <a:schemeClr val="bg1"/>
                          </a:solidFill>
                          <a:effectLst/>
                        </a:rPr>
                        <a:t>9</a:t>
                      </a:r>
                      <a:endParaRPr lang="en-NG" sz="1200" b="1" i="0" u="none" strike="noStrike" dirty="0">
                        <a:solidFill>
                          <a:schemeClr val="bg1"/>
                        </a:solidFill>
                        <a:effectLst/>
                        <a:latin typeface="Arial" panose="020B0604020202020204" pitchFamily="34" charset="0"/>
                      </a:endParaRPr>
                    </a:p>
                  </a:txBody>
                  <a:tcPr marL="0" marR="0" marT="0" marB="0" anchor="b">
                    <a:solidFill>
                      <a:schemeClr val="accent5"/>
                    </a:solidFill>
                  </a:tcPr>
                </a:tc>
                <a:tc>
                  <a:txBody>
                    <a:bodyPr/>
                    <a:lstStyle/>
                    <a:p>
                      <a:pPr algn="r" fontAlgn="b"/>
                      <a:r>
                        <a:rPr lang="en-NG" sz="1200" b="1" u="none" strike="noStrike" dirty="0">
                          <a:solidFill>
                            <a:schemeClr val="bg1"/>
                          </a:solidFill>
                          <a:effectLst/>
                        </a:rPr>
                        <a:t>0</a:t>
                      </a:r>
                      <a:endParaRPr lang="en-NG" sz="1200" b="1" i="0" u="none" strike="noStrike" dirty="0">
                        <a:solidFill>
                          <a:schemeClr val="bg1"/>
                        </a:solidFill>
                        <a:effectLst/>
                        <a:latin typeface="Arial" panose="020B0604020202020204" pitchFamily="34" charset="0"/>
                      </a:endParaRPr>
                    </a:p>
                  </a:txBody>
                  <a:tcPr marL="0" marR="0" marT="0" marB="0" anchor="b">
                    <a:solidFill>
                      <a:schemeClr val="accent5"/>
                    </a:solidFill>
                  </a:tcPr>
                </a:tc>
                <a:extLst>
                  <a:ext uri="{0D108BD9-81ED-4DB2-BD59-A6C34878D82A}">
                    <a16:rowId xmlns:a16="http://schemas.microsoft.com/office/drawing/2014/main" val="3080275873"/>
                  </a:ext>
                </a:extLst>
              </a:tr>
              <a:tr h="210084">
                <a:tc>
                  <a:txBody>
                    <a:bodyPr/>
                    <a:lstStyle/>
                    <a:p>
                      <a:pPr algn="l" fontAlgn="b"/>
                      <a:r>
                        <a:rPr lang="en-US" sz="1200" b="1" u="none" strike="noStrike" dirty="0">
                          <a:solidFill>
                            <a:schemeClr val="bg1"/>
                          </a:solidFill>
                          <a:effectLst/>
                        </a:rPr>
                        <a:t>Emotional</a:t>
                      </a:r>
                      <a:endParaRPr lang="en-US" sz="1200" b="1" i="0" u="none" strike="noStrike" dirty="0">
                        <a:solidFill>
                          <a:schemeClr val="bg1"/>
                        </a:solidFill>
                        <a:effectLst/>
                        <a:latin typeface="Arial" panose="020B0604020202020204" pitchFamily="34" charset="0"/>
                      </a:endParaRPr>
                    </a:p>
                  </a:txBody>
                  <a:tcPr marL="0" marR="0" marT="0" marB="0" anchor="b">
                    <a:solidFill>
                      <a:schemeClr val="accent5"/>
                    </a:solidFill>
                  </a:tcPr>
                </a:tc>
                <a:tc>
                  <a:txBody>
                    <a:bodyPr/>
                    <a:lstStyle/>
                    <a:p>
                      <a:pPr algn="r" fontAlgn="b"/>
                      <a:r>
                        <a:rPr lang="en-NG" sz="1200" b="1" u="none" strike="noStrike" dirty="0">
                          <a:solidFill>
                            <a:schemeClr val="bg1"/>
                          </a:solidFill>
                          <a:effectLst/>
                        </a:rPr>
                        <a:t>2</a:t>
                      </a:r>
                      <a:endParaRPr lang="en-NG" sz="1200" b="1" i="0" u="none" strike="noStrike" dirty="0">
                        <a:solidFill>
                          <a:schemeClr val="bg1"/>
                        </a:solidFill>
                        <a:effectLst/>
                        <a:latin typeface="Arial" panose="020B0604020202020204" pitchFamily="34" charset="0"/>
                      </a:endParaRPr>
                    </a:p>
                  </a:txBody>
                  <a:tcPr marL="0" marR="0" marT="0" marB="0" anchor="b">
                    <a:solidFill>
                      <a:schemeClr val="accent5"/>
                    </a:solidFill>
                  </a:tcPr>
                </a:tc>
                <a:tc>
                  <a:txBody>
                    <a:bodyPr/>
                    <a:lstStyle/>
                    <a:p>
                      <a:pPr algn="r" fontAlgn="b"/>
                      <a:r>
                        <a:rPr lang="en-NG" sz="1200" b="1" u="none" strike="noStrike" dirty="0">
                          <a:solidFill>
                            <a:schemeClr val="bg1"/>
                          </a:solidFill>
                          <a:effectLst/>
                        </a:rPr>
                        <a:t>6</a:t>
                      </a:r>
                      <a:endParaRPr lang="en-NG" sz="1200" b="1" i="0" u="none" strike="noStrike" dirty="0">
                        <a:solidFill>
                          <a:schemeClr val="bg1"/>
                        </a:solidFill>
                        <a:effectLst/>
                        <a:latin typeface="Arial" panose="020B0604020202020204" pitchFamily="34" charset="0"/>
                      </a:endParaRPr>
                    </a:p>
                  </a:txBody>
                  <a:tcPr marL="0" marR="0" marT="0" marB="0" anchor="b">
                    <a:solidFill>
                      <a:schemeClr val="accent5"/>
                    </a:solidFill>
                  </a:tcPr>
                </a:tc>
                <a:tc>
                  <a:txBody>
                    <a:bodyPr/>
                    <a:lstStyle/>
                    <a:p>
                      <a:pPr algn="r" fontAlgn="b"/>
                      <a:r>
                        <a:rPr lang="en-NG" sz="1200" b="1" u="none" strike="noStrike" dirty="0">
                          <a:solidFill>
                            <a:schemeClr val="bg1"/>
                          </a:solidFill>
                          <a:effectLst/>
                        </a:rPr>
                        <a:t>0</a:t>
                      </a:r>
                      <a:endParaRPr lang="en-NG" sz="1200" b="1" i="0" u="none" strike="noStrike" dirty="0">
                        <a:solidFill>
                          <a:schemeClr val="bg1"/>
                        </a:solidFill>
                        <a:effectLst/>
                        <a:latin typeface="Arial" panose="020B0604020202020204" pitchFamily="34" charset="0"/>
                      </a:endParaRPr>
                    </a:p>
                  </a:txBody>
                  <a:tcPr marL="0" marR="0" marT="0" marB="0" anchor="b">
                    <a:solidFill>
                      <a:schemeClr val="accent5"/>
                    </a:solidFill>
                  </a:tcPr>
                </a:tc>
                <a:tc>
                  <a:txBody>
                    <a:bodyPr/>
                    <a:lstStyle/>
                    <a:p>
                      <a:pPr algn="r" fontAlgn="b"/>
                      <a:r>
                        <a:rPr lang="en-NG" sz="1200" b="1" u="none" strike="noStrike" dirty="0">
                          <a:solidFill>
                            <a:schemeClr val="bg1"/>
                          </a:solidFill>
                          <a:effectLst/>
                        </a:rPr>
                        <a:t>4</a:t>
                      </a:r>
                      <a:endParaRPr lang="en-NG" sz="1200" b="1" i="0" u="none" strike="noStrike" dirty="0">
                        <a:solidFill>
                          <a:schemeClr val="bg1"/>
                        </a:solidFill>
                        <a:effectLst/>
                        <a:latin typeface="Arial" panose="020B0604020202020204" pitchFamily="34" charset="0"/>
                      </a:endParaRPr>
                    </a:p>
                  </a:txBody>
                  <a:tcPr marL="0" marR="0" marT="0" marB="0" anchor="b">
                    <a:solidFill>
                      <a:schemeClr val="accent5"/>
                    </a:solidFill>
                  </a:tcPr>
                </a:tc>
                <a:tc>
                  <a:txBody>
                    <a:bodyPr/>
                    <a:lstStyle/>
                    <a:p>
                      <a:pPr algn="r" fontAlgn="b"/>
                      <a:r>
                        <a:rPr lang="en-NG" sz="1200" b="1" u="none" strike="noStrike" dirty="0">
                          <a:solidFill>
                            <a:schemeClr val="bg1"/>
                          </a:solidFill>
                          <a:effectLst/>
                        </a:rPr>
                        <a:t>8</a:t>
                      </a:r>
                      <a:endParaRPr lang="en-NG" sz="1200" b="1" i="0" u="none" strike="noStrike" dirty="0">
                        <a:solidFill>
                          <a:schemeClr val="bg1"/>
                        </a:solidFill>
                        <a:effectLst/>
                        <a:latin typeface="Arial" panose="020B0604020202020204" pitchFamily="34" charset="0"/>
                      </a:endParaRPr>
                    </a:p>
                  </a:txBody>
                  <a:tcPr marL="0" marR="0" marT="0" marB="0" anchor="b">
                    <a:solidFill>
                      <a:schemeClr val="accent5"/>
                    </a:solidFill>
                  </a:tcPr>
                </a:tc>
                <a:tc>
                  <a:txBody>
                    <a:bodyPr/>
                    <a:lstStyle/>
                    <a:p>
                      <a:pPr algn="r" fontAlgn="b"/>
                      <a:r>
                        <a:rPr lang="en-NG" sz="1200" b="1" u="none" strike="noStrike" dirty="0">
                          <a:solidFill>
                            <a:schemeClr val="bg1"/>
                          </a:solidFill>
                          <a:effectLst/>
                        </a:rPr>
                        <a:t>1</a:t>
                      </a:r>
                      <a:endParaRPr lang="en-NG" sz="1200" b="1" i="0" u="none" strike="noStrike" dirty="0">
                        <a:solidFill>
                          <a:schemeClr val="bg1"/>
                        </a:solidFill>
                        <a:effectLst/>
                        <a:latin typeface="Arial" panose="020B0604020202020204" pitchFamily="34" charset="0"/>
                      </a:endParaRPr>
                    </a:p>
                  </a:txBody>
                  <a:tcPr marL="0" marR="0" marT="0" marB="0" anchor="b">
                    <a:solidFill>
                      <a:schemeClr val="accent5"/>
                    </a:solidFill>
                  </a:tcPr>
                </a:tc>
                <a:extLst>
                  <a:ext uri="{0D108BD9-81ED-4DB2-BD59-A6C34878D82A}">
                    <a16:rowId xmlns:a16="http://schemas.microsoft.com/office/drawing/2014/main" val="3790128687"/>
                  </a:ext>
                </a:extLst>
              </a:tr>
            </a:tbl>
          </a:graphicData>
        </a:graphic>
      </p:graphicFrame>
      <p:graphicFrame>
        <p:nvGraphicFramePr>
          <p:cNvPr id="6" name="Table 5">
            <a:extLst>
              <a:ext uri="{FF2B5EF4-FFF2-40B4-BE49-F238E27FC236}">
                <a16:creationId xmlns:a16="http://schemas.microsoft.com/office/drawing/2014/main" id="{3FF2FFF7-B963-449E-902A-259092AD1D08}"/>
              </a:ext>
            </a:extLst>
          </p:cNvPr>
          <p:cNvGraphicFramePr>
            <a:graphicFrameLocks noGrp="1"/>
          </p:cNvGraphicFramePr>
          <p:nvPr>
            <p:extLst/>
          </p:nvPr>
        </p:nvGraphicFramePr>
        <p:xfrm>
          <a:off x="6096000" y="2969165"/>
          <a:ext cx="5557836" cy="1888464"/>
        </p:xfrm>
        <a:graphic>
          <a:graphicData uri="http://schemas.openxmlformats.org/drawingml/2006/table">
            <a:tbl>
              <a:tblPr>
                <a:tableStyleId>{5C22544A-7EE6-4342-B048-85BDC9FD1C3A}</a:tableStyleId>
              </a:tblPr>
              <a:tblGrid>
                <a:gridCol w="1297938">
                  <a:extLst>
                    <a:ext uri="{9D8B030D-6E8A-4147-A177-3AD203B41FA5}">
                      <a16:colId xmlns:a16="http://schemas.microsoft.com/office/drawing/2014/main" val="2627786565"/>
                    </a:ext>
                  </a:extLst>
                </a:gridCol>
                <a:gridCol w="532487">
                  <a:extLst>
                    <a:ext uri="{9D8B030D-6E8A-4147-A177-3AD203B41FA5}">
                      <a16:colId xmlns:a16="http://schemas.microsoft.com/office/drawing/2014/main" val="3705810388"/>
                    </a:ext>
                  </a:extLst>
                </a:gridCol>
                <a:gridCol w="532487">
                  <a:extLst>
                    <a:ext uri="{9D8B030D-6E8A-4147-A177-3AD203B41FA5}">
                      <a16:colId xmlns:a16="http://schemas.microsoft.com/office/drawing/2014/main" val="533671713"/>
                    </a:ext>
                  </a:extLst>
                </a:gridCol>
                <a:gridCol w="798731">
                  <a:extLst>
                    <a:ext uri="{9D8B030D-6E8A-4147-A177-3AD203B41FA5}">
                      <a16:colId xmlns:a16="http://schemas.microsoft.com/office/drawing/2014/main" val="1512501520"/>
                    </a:ext>
                  </a:extLst>
                </a:gridCol>
                <a:gridCol w="798731">
                  <a:extLst>
                    <a:ext uri="{9D8B030D-6E8A-4147-A177-3AD203B41FA5}">
                      <a16:colId xmlns:a16="http://schemas.microsoft.com/office/drawing/2014/main" val="2905785434"/>
                    </a:ext>
                  </a:extLst>
                </a:gridCol>
                <a:gridCol w="798731">
                  <a:extLst>
                    <a:ext uri="{9D8B030D-6E8A-4147-A177-3AD203B41FA5}">
                      <a16:colId xmlns:a16="http://schemas.microsoft.com/office/drawing/2014/main" val="2968637041"/>
                    </a:ext>
                  </a:extLst>
                </a:gridCol>
                <a:gridCol w="798731">
                  <a:extLst>
                    <a:ext uri="{9D8B030D-6E8A-4147-A177-3AD203B41FA5}">
                      <a16:colId xmlns:a16="http://schemas.microsoft.com/office/drawing/2014/main" val="3126534368"/>
                    </a:ext>
                  </a:extLst>
                </a:gridCol>
              </a:tblGrid>
              <a:tr h="36576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u="none" strike="noStrike" kern="1200" dirty="0">
                          <a:solidFill>
                            <a:schemeClr val="tx1"/>
                          </a:solidFill>
                          <a:effectLst/>
                          <a:latin typeface="+mn-lt"/>
                          <a:ea typeface="+mn-ea"/>
                          <a:cs typeface="+mn-cs"/>
                        </a:rPr>
                        <a:t>IDENTIFIED</a:t>
                      </a:r>
                    </a:p>
                    <a:p>
                      <a:pPr algn="l" fontAlgn="b"/>
                      <a:endParaRPr lang="en-NG" sz="1200" b="1" u="none" strike="noStrike" kern="1200" dirty="0">
                        <a:solidFill>
                          <a:schemeClr val="tx1"/>
                        </a:solidFill>
                        <a:effectLst/>
                        <a:latin typeface="+mn-lt"/>
                        <a:ea typeface="+mn-ea"/>
                        <a:cs typeface="+mn-cs"/>
                      </a:endParaRPr>
                    </a:p>
                  </a:txBody>
                  <a:tcPr marL="0" marR="0" marT="0" marB="0" anchor="b">
                    <a:solidFill>
                      <a:schemeClr val="accent3"/>
                    </a:solidFill>
                  </a:tcPr>
                </a:tc>
                <a:tc gridSpan="2">
                  <a:txBody>
                    <a:bodyPr/>
                    <a:lstStyle/>
                    <a:p>
                      <a:pPr algn="l" fontAlgn="b"/>
                      <a:endParaRPr lang="en-US" sz="1200" b="1" u="none" strike="noStrike" kern="1200" dirty="0">
                        <a:solidFill>
                          <a:schemeClr val="bg1"/>
                        </a:solidFill>
                        <a:effectLst/>
                        <a:latin typeface="+mn-lt"/>
                        <a:ea typeface="+mn-ea"/>
                        <a:cs typeface="+mn-cs"/>
                      </a:endParaRPr>
                    </a:p>
                  </a:txBody>
                  <a:tcPr marL="0" marR="0" marT="0" marB="0" anchor="b">
                    <a:solidFill>
                      <a:schemeClr val="accent3"/>
                    </a:solidFill>
                  </a:tcPr>
                </a:tc>
                <a:tc hMerge="1">
                  <a:txBody>
                    <a:bodyPr/>
                    <a:lstStyle/>
                    <a:p>
                      <a:endParaRPr lang="en-NG"/>
                    </a:p>
                  </a:txBody>
                  <a:tcPr/>
                </a:tc>
                <a:tc>
                  <a:txBody>
                    <a:bodyPr/>
                    <a:lstStyle/>
                    <a:p>
                      <a:pPr algn="l" fontAlgn="b"/>
                      <a:endParaRPr lang="en-NG" sz="1200" b="1" u="none" strike="noStrike" kern="1200" dirty="0">
                        <a:solidFill>
                          <a:schemeClr val="bg1"/>
                        </a:solidFill>
                        <a:effectLst/>
                        <a:latin typeface="+mn-lt"/>
                        <a:ea typeface="+mn-ea"/>
                        <a:cs typeface="+mn-cs"/>
                      </a:endParaRPr>
                    </a:p>
                  </a:txBody>
                  <a:tcPr marL="0" marR="0" marT="0" marB="0" anchor="b">
                    <a:solidFill>
                      <a:schemeClr val="accent3"/>
                    </a:solidFill>
                  </a:tcPr>
                </a:tc>
                <a:tc>
                  <a:txBody>
                    <a:bodyPr/>
                    <a:lstStyle/>
                    <a:p>
                      <a:pPr algn="l" fontAlgn="b"/>
                      <a:endParaRPr lang="en-NG" sz="1200" b="1" u="none" strike="noStrike" kern="1200">
                        <a:solidFill>
                          <a:schemeClr val="bg1"/>
                        </a:solidFill>
                        <a:effectLst/>
                        <a:latin typeface="+mn-lt"/>
                        <a:ea typeface="+mn-ea"/>
                        <a:cs typeface="+mn-cs"/>
                      </a:endParaRPr>
                    </a:p>
                  </a:txBody>
                  <a:tcPr marL="0" marR="0" marT="0" marB="0" anchor="b">
                    <a:solidFill>
                      <a:schemeClr val="accent3"/>
                    </a:solidFill>
                  </a:tcPr>
                </a:tc>
                <a:tc>
                  <a:txBody>
                    <a:bodyPr/>
                    <a:lstStyle/>
                    <a:p>
                      <a:pPr algn="l" fontAlgn="b"/>
                      <a:endParaRPr lang="en-NG" sz="1200" b="1" u="none" strike="noStrike" kern="1200">
                        <a:solidFill>
                          <a:schemeClr val="bg1"/>
                        </a:solidFill>
                        <a:effectLst/>
                        <a:latin typeface="+mn-lt"/>
                        <a:ea typeface="+mn-ea"/>
                        <a:cs typeface="+mn-cs"/>
                      </a:endParaRPr>
                    </a:p>
                  </a:txBody>
                  <a:tcPr marL="0" marR="0" marT="0" marB="0" anchor="b">
                    <a:solidFill>
                      <a:schemeClr val="accent3"/>
                    </a:solidFill>
                  </a:tcPr>
                </a:tc>
                <a:tc>
                  <a:txBody>
                    <a:bodyPr/>
                    <a:lstStyle/>
                    <a:p>
                      <a:pPr algn="l" fontAlgn="b"/>
                      <a:endParaRPr lang="en-NG" sz="1200" b="1" u="none" strike="noStrike" kern="1200" dirty="0">
                        <a:solidFill>
                          <a:schemeClr val="bg1"/>
                        </a:solidFill>
                        <a:effectLst/>
                        <a:latin typeface="+mn-lt"/>
                        <a:ea typeface="+mn-ea"/>
                        <a:cs typeface="+mn-cs"/>
                      </a:endParaRPr>
                    </a:p>
                  </a:txBody>
                  <a:tcPr marL="0" marR="0" marT="0" marB="0" anchor="b">
                    <a:solidFill>
                      <a:schemeClr val="accent3"/>
                    </a:solidFill>
                  </a:tcPr>
                </a:tc>
                <a:extLst>
                  <a:ext uri="{0D108BD9-81ED-4DB2-BD59-A6C34878D82A}">
                    <a16:rowId xmlns:a16="http://schemas.microsoft.com/office/drawing/2014/main" val="45068467"/>
                  </a:ext>
                </a:extLst>
              </a:tr>
              <a:tr h="217529">
                <a:tc>
                  <a:txBody>
                    <a:bodyPr/>
                    <a:lstStyle/>
                    <a:p>
                      <a:pPr algn="l" fontAlgn="b"/>
                      <a:r>
                        <a:rPr lang="en-US" sz="1200" b="1" u="none" strike="noStrike" kern="1200" dirty="0">
                          <a:solidFill>
                            <a:schemeClr val="tx1"/>
                          </a:solidFill>
                          <a:effectLst/>
                          <a:latin typeface="+mn-lt"/>
                          <a:ea typeface="+mn-ea"/>
                          <a:cs typeface="+mn-cs"/>
                        </a:rPr>
                        <a:t>Non IPV</a:t>
                      </a:r>
                    </a:p>
                  </a:txBody>
                  <a:tcPr marL="0" marR="0" marT="0" marB="0" anchor="b">
                    <a:solidFill>
                      <a:schemeClr val="accent3"/>
                    </a:solidFill>
                  </a:tcPr>
                </a:tc>
                <a:tc>
                  <a:txBody>
                    <a:bodyPr/>
                    <a:lstStyle/>
                    <a:p>
                      <a:pPr algn="l" fontAlgn="b"/>
                      <a:r>
                        <a:rPr lang="en-US" sz="1200" b="1" u="none" strike="noStrike" kern="1200" dirty="0">
                          <a:solidFill>
                            <a:schemeClr val="bg1"/>
                          </a:solidFill>
                          <a:effectLst/>
                          <a:latin typeface="+mn-lt"/>
                          <a:ea typeface="+mn-ea"/>
                          <a:cs typeface="+mn-cs"/>
                        </a:rPr>
                        <a:t>Males</a:t>
                      </a:r>
                    </a:p>
                  </a:txBody>
                  <a:tcPr marL="0" marR="0" marT="0" marB="0" anchor="b">
                    <a:solidFill>
                      <a:schemeClr val="accent3"/>
                    </a:solidFill>
                  </a:tcPr>
                </a:tc>
                <a:tc>
                  <a:txBody>
                    <a:bodyPr/>
                    <a:lstStyle/>
                    <a:p>
                      <a:pPr algn="l" fontAlgn="b"/>
                      <a:endParaRPr lang="en-NG" sz="1200" b="1" u="none" strike="noStrike" kern="1200">
                        <a:solidFill>
                          <a:schemeClr val="bg1"/>
                        </a:solidFill>
                        <a:effectLst/>
                        <a:latin typeface="+mn-lt"/>
                        <a:ea typeface="+mn-ea"/>
                        <a:cs typeface="+mn-cs"/>
                      </a:endParaRPr>
                    </a:p>
                  </a:txBody>
                  <a:tcPr marL="0" marR="0" marT="0" marB="0" anchor="b">
                    <a:solidFill>
                      <a:schemeClr val="accent3"/>
                    </a:solidFill>
                  </a:tcPr>
                </a:tc>
                <a:tc>
                  <a:txBody>
                    <a:bodyPr/>
                    <a:lstStyle/>
                    <a:p>
                      <a:pPr algn="l" fontAlgn="b"/>
                      <a:endParaRPr lang="en-NG" sz="1200" b="1" u="none" strike="noStrike" kern="1200" dirty="0">
                        <a:solidFill>
                          <a:schemeClr val="bg1"/>
                        </a:solidFill>
                        <a:effectLst/>
                        <a:latin typeface="+mn-lt"/>
                        <a:ea typeface="+mn-ea"/>
                        <a:cs typeface="+mn-cs"/>
                      </a:endParaRPr>
                    </a:p>
                  </a:txBody>
                  <a:tcPr marL="0" marR="0" marT="0" marB="0" anchor="b">
                    <a:solidFill>
                      <a:schemeClr val="accent3"/>
                    </a:solidFill>
                  </a:tcPr>
                </a:tc>
                <a:tc>
                  <a:txBody>
                    <a:bodyPr/>
                    <a:lstStyle/>
                    <a:p>
                      <a:pPr algn="l" fontAlgn="b"/>
                      <a:r>
                        <a:rPr lang="en-US" sz="1200" b="1" u="none" strike="noStrike" kern="1200">
                          <a:solidFill>
                            <a:schemeClr val="bg1"/>
                          </a:solidFill>
                          <a:effectLst/>
                          <a:latin typeface="+mn-lt"/>
                          <a:ea typeface="+mn-ea"/>
                          <a:cs typeface="+mn-cs"/>
                        </a:rPr>
                        <a:t>Females</a:t>
                      </a:r>
                    </a:p>
                  </a:txBody>
                  <a:tcPr marL="0" marR="0" marT="0" marB="0" anchor="b">
                    <a:solidFill>
                      <a:schemeClr val="accent3"/>
                    </a:solidFill>
                  </a:tcPr>
                </a:tc>
                <a:tc>
                  <a:txBody>
                    <a:bodyPr/>
                    <a:lstStyle/>
                    <a:p>
                      <a:pPr algn="l" fontAlgn="b"/>
                      <a:endParaRPr lang="en-NG" sz="1200" b="1" u="none" strike="noStrike" kern="1200">
                        <a:solidFill>
                          <a:schemeClr val="bg1"/>
                        </a:solidFill>
                        <a:effectLst/>
                        <a:latin typeface="+mn-lt"/>
                        <a:ea typeface="+mn-ea"/>
                        <a:cs typeface="+mn-cs"/>
                      </a:endParaRPr>
                    </a:p>
                  </a:txBody>
                  <a:tcPr marL="0" marR="0" marT="0" marB="0" anchor="b">
                    <a:solidFill>
                      <a:schemeClr val="accent3"/>
                    </a:solidFill>
                  </a:tcPr>
                </a:tc>
                <a:tc>
                  <a:txBody>
                    <a:bodyPr/>
                    <a:lstStyle/>
                    <a:p>
                      <a:pPr algn="l" fontAlgn="b"/>
                      <a:endParaRPr lang="en-NG" sz="1200" b="1" u="none" strike="noStrike" kern="1200" dirty="0">
                        <a:solidFill>
                          <a:schemeClr val="bg1"/>
                        </a:solidFill>
                        <a:effectLst/>
                        <a:latin typeface="+mn-lt"/>
                        <a:ea typeface="+mn-ea"/>
                        <a:cs typeface="+mn-cs"/>
                      </a:endParaRPr>
                    </a:p>
                  </a:txBody>
                  <a:tcPr marL="0" marR="0" marT="0" marB="0" anchor="b">
                    <a:solidFill>
                      <a:schemeClr val="accent3"/>
                    </a:solidFill>
                  </a:tcPr>
                </a:tc>
                <a:extLst>
                  <a:ext uri="{0D108BD9-81ED-4DB2-BD59-A6C34878D82A}">
                    <a16:rowId xmlns:a16="http://schemas.microsoft.com/office/drawing/2014/main" val="2511072211"/>
                  </a:ext>
                </a:extLst>
              </a:tr>
              <a:tr h="435059">
                <a:tc>
                  <a:txBody>
                    <a:bodyPr/>
                    <a:lstStyle/>
                    <a:p>
                      <a:pPr algn="l" fontAlgn="b"/>
                      <a:r>
                        <a:rPr lang="en-US" sz="1200" b="1" u="none" strike="noStrike" kern="1200" dirty="0">
                          <a:solidFill>
                            <a:schemeClr val="tx1"/>
                          </a:solidFill>
                          <a:effectLst/>
                          <a:latin typeface="+mn-lt"/>
                          <a:ea typeface="+mn-ea"/>
                          <a:cs typeface="+mn-cs"/>
                        </a:rPr>
                        <a:t>SOKOTO</a:t>
                      </a:r>
                      <a:endParaRPr lang="en-NG" sz="1200" b="1" u="none" strike="noStrike" kern="1200" dirty="0">
                        <a:solidFill>
                          <a:schemeClr val="tx1"/>
                        </a:solidFill>
                        <a:effectLst/>
                        <a:latin typeface="+mn-lt"/>
                        <a:ea typeface="+mn-ea"/>
                        <a:cs typeface="+mn-cs"/>
                      </a:endParaRPr>
                    </a:p>
                  </a:txBody>
                  <a:tcPr marL="0" marR="0" marT="0" marB="0" anchor="b">
                    <a:solidFill>
                      <a:schemeClr val="accent3"/>
                    </a:solidFill>
                  </a:tcPr>
                </a:tc>
                <a:tc>
                  <a:txBody>
                    <a:bodyPr/>
                    <a:lstStyle/>
                    <a:p>
                      <a:pPr algn="l" fontAlgn="b"/>
                      <a:r>
                        <a:rPr lang="en-US" sz="1200" b="1" u="none" strike="noStrike" kern="1200">
                          <a:solidFill>
                            <a:schemeClr val="bg1"/>
                          </a:solidFill>
                          <a:effectLst/>
                          <a:latin typeface="+mn-lt"/>
                          <a:ea typeface="+mn-ea"/>
                          <a:cs typeface="+mn-cs"/>
                        </a:rPr>
                        <a:t>&lt;20 years</a:t>
                      </a:r>
                    </a:p>
                  </a:txBody>
                  <a:tcPr marL="0" marR="0" marT="0" marB="0" anchor="b">
                    <a:solidFill>
                      <a:schemeClr val="accent3"/>
                    </a:solidFill>
                  </a:tcPr>
                </a:tc>
                <a:tc>
                  <a:txBody>
                    <a:bodyPr/>
                    <a:lstStyle/>
                    <a:p>
                      <a:pPr algn="l" fontAlgn="b"/>
                      <a:r>
                        <a:rPr lang="en-US" sz="1200" b="1" u="none" strike="noStrike" kern="1200" dirty="0">
                          <a:solidFill>
                            <a:schemeClr val="bg1"/>
                          </a:solidFill>
                          <a:effectLst/>
                          <a:latin typeface="+mn-lt"/>
                          <a:ea typeface="+mn-ea"/>
                          <a:cs typeface="+mn-cs"/>
                        </a:rPr>
                        <a:t>20 - 49 years</a:t>
                      </a:r>
                    </a:p>
                  </a:txBody>
                  <a:tcPr marL="0" marR="0" marT="0" marB="0" anchor="b">
                    <a:solidFill>
                      <a:schemeClr val="accent3"/>
                    </a:solidFill>
                  </a:tcPr>
                </a:tc>
                <a:tc>
                  <a:txBody>
                    <a:bodyPr/>
                    <a:lstStyle/>
                    <a:p>
                      <a:pPr algn="l" fontAlgn="b"/>
                      <a:r>
                        <a:rPr lang="en-US" sz="1200" b="1" u="none" strike="noStrike" kern="1200" dirty="0">
                          <a:solidFill>
                            <a:schemeClr val="bg1"/>
                          </a:solidFill>
                          <a:effectLst/>
                          <a:latin typeface="+mn-lt"/>
                          <a:ea typeface="+mn-ea"/>
                          <a:cs typeface="+mn-cs"/>
                        </a:rPr>
                        <a:t>50yrs +</a:t>
                      </a:r>
                    </a:p>
                  </a:txBody>
                  <a:tcPr marL="0" marR="0" marT="0" marB="0" anchor="b">
                    <a:solidFill>
                      <a:schemeClr val="accent3"/>
                    </a:solidFill>
                  </a:tcPr>
                </a:tc>
                <a:tc>
                  <a:txBody>
                    <a:bodyPr/>
                    <a:lstStyle/>
                    <a:p>
                      <a:pPr algn="l" fontAlgn="b"/>
                      <a:r>
                        <a:rPr lang="en-US" sz="1200" b="1" u="none" strike="noStrike" kern="1200" dirty="0">
                          <a:solidFill>
                            <a:schemeClr val="bg1"/>
                          </a:solidFill>
                          <a:effectLst/>
                          <a:latin typeface="+mn-lt"/>
                          <a:ea typeface="+mn-ea"/>
                          <a:cs typeface="+mn-cs"/>
                        </a:rPr>
                        <a:t>&lt;20 years</a:t>
                      </a:r>
                    </a:p>
                  </a:txBody>
                  <a:tcPr marL="0" marR="0" marT="0" marB="0" anchor="b">
                    <a:solidFill>
                      <a:schemeClr val="accent3"/>
                    </a:solidFill>
                  </a:tcPr>
                </a:tc>
                <a:tc>
                  <a:txBody>
                    <a:bodyPr/>
                    <a:lstStyle/>
                    <a:p>
                      <a:pPr algn="l" fontAlgn="b"/>
                      <a:r>
                        <a:rPr lang="en-US" sz="1200" b="1" u="none" strike="noStrike" kern="1200">
                          <a:solidFill>
                            <a:schemeClr val="bg1"/>
                          </a:solidFill>
                          <a:effectLst/>
                          <a:latin typeface="+mn-lt"/>
                          <a:ea typeface="+mn-ea"/>
                          <a:cs typeface="+mn-cs"/>
                        </a:rPr>
                        <a:t>20 - 49 years</a:t>
                      </a:r>
                    </a:p>
                  </a:txBody>
                  <a:tcPr marL="0" marR="0" marT="0" marB="0" anchor="b">
                    <a:solidFill>
                      <a:schemeClr val="accent3"/>
                    </a:solidFill>
                  </a:tcPr>
                </a:tc>
                <a:tc>
                  <a:txBody>
                    <a:bodyPr/>
                    <a:lstStyle/>
                    <a:p>
                      <a:pPr algn="l" fontAlgn="b"/>
                      <a:r>
                        <a:rPr lang="en-US" sz="1200" b="1" u="none" strike="noStrike" kern="1200">
                          <a:solidFill>
                            <a:schemeClr val="bg1"/>
                          </a:solidFill>
                          <a:effectLst/>
                          <a:latin typeface="+mn-lt"/>
                          <a:ea typeface="+mn-ea"/>
                          <a:cs typeface="+mn-cs"/>
                        </a:rPr>
                        <a:t>50yrs +</a:t>
                      </a:r>
                    </a:p>
                  </a:txBody>
                  <a:tcPr marL="0" marR="0" marT="0" marB="0" anchor="b">
                    <a:solidFill>
                      <a:schemeClr val="accent3"/>
                    </a:solidFill>
                  </a:tcPr>
                </a:tc>
                <a:extLst>
                  <a:ext uri="{0D108BD9-81ED-4DB2-BD59-A6C34878D82A}">
                    <a16:rowId xmlns:a16="http://schemas.microsoft.com/office/drawing/2014/main" val="4111430403"/>
                  </a:ext>
                </a:extLst>
              </a:tr>
              <a:tr h="217529">
                <a:tc>
                  <a:txBody>
                    <a:bodyPr/>
                    <a:lstStyle/>
                    <a:p>
                      <a:pPr algn="l" fontAlgn="b"/>
                      <a:r>
                        <a:rPr lang="en-US" sz="1200" b="1" u="none" strike="noStrike" kern="1200" dirty="0">
                          <a:solidFill>
                            <a:schemeClr val="bg1"/>
                          </a:solidFill>
                          <a:effectLst/>
                          <a:latin typeface="+mn-lt"/>
                          <a:ea typeface="+mn-ea"/>
                          <a:cs typeface="+mn-cs"/>
                        </a:rPr>
                        <a:t>Physical</a:t>
                      </a:r>
                    </a:p>
                  </a:txBody>
                  <a:tcPr marL="0" marR="0" marT="0" marB="0" anchor="b">
                    <a:solidFill>
                      <a:schemeClr val="accent3"/>
                    </a:solidFill>
                  </a:tcPr>
                </a:tc>
                <a:tc>
                  <a:txBody>
                    <a:bodyPr/>
                    <a:lstStyle/>
                    <a:p>
                      <a:pPr algn="r" fontAlgn="b"/>
                      <a:r>
                        <a:rPr lang="en-NG" sz="1200" b="1" u="none" strike="noStrike" kern="1200">
                          <a:solidFill>
                            <a:schemeClr val="bg1"/>
                          </a:solidFill>
                          <a:effectLst/>
                          <a:latin typeface="+mn-lt"/>
                          <a:ea typeface="+mn-ea"/>
                          <a:cs typeface="+mn-cs"/>
                        </a:rPr>
                        <a:t>22</a:t>
                      </a:r>
                    </a:p>
                  </a:txBody>
                  <a:tcPr marL="0" marR="0" marT="0" marB="0" anchor="b">
                    <a:solidFill>
                      <a:schemeClr val="accent3"/>
                    </a:solidFill>
                  </a:tcPr>
                </a:tc>
                <a:tc>
                  <a:txBody>
                    <a:bodyPr/>
                    <a:lstStyle/>
                    <a:p>
                      <a:pPr algn="r" fontAlgn="b"/>
                      <a:r>
                        <a:rPr lang="en-NG" sz="1200" b="1" u="none" strike="noStrike" kern="1200">
                          <a:solidFill>
                            <a:schemeClr val="bg1"/>
                          </a:solidFill>
                          <a:effectLst/>
                          <a:latin typeface="+mn-lt"/>
                          <a:ea typeface="+mn-ea"/>
                          <a:cs typeface="+mn-cs"/>
                        </a:rPr>
                        <a:t>44</a:t>
                      </a:r>
                    </a:p>
                  </a:txBody>
                  <a:tcPr marL="0" marR="0" marT="0" marB="0" anchor="b">
                    <a:solidFill>
                      <a:schemeClr val="accent3"/>
                    </a:solidFill>
                  </a:tcPr>
                </a:tc>
                <a:tc>
                  <a:txBody>
                    <a:bodyPr/>
                    <a:lstStyle/>
                    <a:p>
                      <a:pPr algn="r" fontAlgn="b"/>
                      <a:r>
                        <a:rPr lang="en-NG" sz="1200" b="1" u="none" strike="noStrike" kern="1200" dirty="0">
                          <a:solidFill>
                            <a:schemeClr val="bg1"/>
                          </a:solidFill>
                          <a:effectLst/>
                          <a:latin typeface="+mn-lt"/>
                          <a:ea typeface="+mn-ea"/>
                          <a:cs typeface="+mn-cs"/>
                        </a:rPr>
                        <a:t>1</a:t>
                      </a:r>
                    </a:p>
                  </a:txBody>
                  <a:tcPr marL="0" marR="0" marT="0" marB="0" anchor="b">
                    <a:solidFill>
                      <a:schemeClr val="accent3"/>
                    </a:solidFill>
                  </a:tcPr>
                </a:tc>
                <a:tc>
                  <a:txBody>
                    <a:bodyPr/>
                    <a:lstStyle/>
                    <a:p>
                      <a:pPr algn="r" fontAlgn="b"/>
                      <a:r>
                        <a:rPr lang="en-NG" sz="1200" b="1" u="none" strike="noStrike" kern="1200" dirty="0">
                          <a:solidFill>
                            <a:schemeClr val="bg1"/>
                          </a:solidFill>
                          <a:effectLst/>
                          <a:latin typeface="+mn-lt"/>
                          <a:ea typeface="+mn-ea"/>
                          <a:cs typeface="+mn-cs"/>
                        </a:rPr>
                        <a:t>43</a:t>
                      </a:r>
                    </a:p>
                  </a:txBody>
                  <a:tcPr marL="0" marR="0" marT="0" marB="0" anchor="b">
                    <a:solidFill>
                      <a:schemeClr val="accent3"/>
                    </a:solidFill>
                  </a:tcPr>
                </a:tc>
                <a:tc>
                  <a:txBody>
                    <a:bodyPr/>
                    <a:lstStyle/>
                    <a:p>
                      <a:pPr algn="r" fontAlgn="b"/>
                      <a:r>
                        <a:rPr lang="en-NG" sz="1200" b="1" u="none" strike="noStrike" kern="1200">
                          <a:solidFill>
                            <a:schemeClr val="bg1"/>
                          </a:solidFill>
                          <a:effectLst/>
                          <a:latin typeface="+mn-lt"/>
                          <a:ea typeface="+mn-ea"/>
                          <a:cs typeface="+mn-cs"/>
                        </a:rPr>
                        <a:t>119</a:t>
                      </a:r>
                    </a:p>
                  </a:txBody>
                  <a:tcPr marL="0" marR="0" marT="0" marB="0" anchor="b">
                    <a:solidFill>
                      <a:schemeClr val="accent3"/>
                    </a:solidFill>
                  </a:tcPr>
                </a:tc>
                <a:tc>
                  <a:txBody>
                    <a:bodyPr/>
                    <a:lstStyle/>
                    <a:p>
                      <a:pPr algn="r" fontAlgn="b"/>
                      <a:r>
                        <a:rPr lang="en-NG" sz="1200" b="1" u="none" strike="noStrike" kern="1200">
                          <a:solidFill>
                            <a:schemeClr val="bg1"/>
                          </a:solidFill>
                          <a:effectLst/>
                          <a:latin typeface="+mn-lt"/>
                          <a:ea typeface="+mn-ea"/>
                          <a:cs typeface="+mn-cs"/>
                        </a:rPr>
                        <a:t>2</a:t>
                      </a:r>
                    </a:p>
                  </a:txBody>
                  <a:tcPr marL="0" marR="0" marT="0" marB="0" anchor="b">
                    <a:solidFill>
                      <a:schemeClr val="accent3"/>
                    </a:solidFill>
                  </a:tcPr>
                </a:tc>
                <a:extLst>
                  <a:ext uri="{0D108BD9-81ED-4DB2-BD59-A6C34878D82A}">
                    <a16:rowId xmlns:a16="http://schemas.microsoft.com/office/drawing/2014/main" val="20310329"/>
                  </a:ext>
                </a:extLst>
              </a:tr>
              <a:tr h="217529">
                <a:tc>
                  <a:txBody>
                    <a:bodyPr/>
                    <a:lstStyle/>
                    <a:p>
                      <a:pPr algn="l" fontAlgn="b"/>
                      <a:r>
                        <a:rPr lang="en-US" sz="1200" b="1" u="none" strike="noStrike" kern="1200" dirty="0">
                          <a:solidFill>
                            <a:schemeClr val="bg1"/>
                          </a:solidFill>
                          <a:effectLst/>
                          <a:latin typeface="+mn-lt"/>
                          <a:ea typeface="+mn-ea"/>
                          <a:cs typeface="+mn-cs"/>
                        </a:rPr>
                        <a:t>Sexual</a:t>
                      </a:r>
                    </a:p>
                  </a:txBody>
                  <a:tcPr marL="0" marR="0" marT="0" marB="0" anchor="b">
                    <a:solidFill>
                      <a:schemeClr val="accent3"/>
                    </a:solidFill>
                  </a:tcPr>
                </a:tc>
                <a:tc>
                  <a:txBody>
                    <a:bodyPr/>
                    <a:lstStyle/>
                    <a:p>
                      <a:pPr algn="r" fontAlgn="b"/>
                      <a:r>
                        <a:rPr lang="en-NG" sz="1200" b="1" u="none" strike="noStrike" kern="1200">
                          <a:solidFill>
                            <a:schemeClr val="bg1"/>
                          </a:solidFill>
                          <a:effectLst/>
                          <a:latin typeface="+mn-lt"/>
                          <a:ea typeface="+mn-ea"/>
                          <a:cs typeface="+mn-cs"/>
                        </a:rPr>
                        <a:t>4</a:t>
                      </a:r>
                    </a:p>
                  </a:txBody>
                  <a:tcPr marL="0" marR="0" marT="0" marB="0" anchor="b">
                    <a:solidFill>
                      <a:schemeClr val="accent3"/>
                    </a:solidFill>
                  </a:tcPr>
                </a:tc>
                <a:tc>
                  <a:txBody>
                    <a:bodyPr/>
                    <a:lstStyle/>
                    <a:p>
                      <a:pPr algn="r" fontAlgn="b"/>
                      <a:r>
                        <a:rPr lang="en-NG" sz="1200" b="1" u="none" strike="noStrike" kern="1200">
                          <a:solidFill>
                            <a:schemeClr val="bg1"/>
                          </a:solidFill>
                          <a:effectLst/>
                          <a:latin typeface="+mn-lt"/>
                          <a:ea typeface="+mn-ea"/>
                          <a:cs typeface="+mn-cs"/>
                        </a:rPr>
                        <a:t>0</a:t>
                      </a:r>
                    </a:p>
                  </a:txBody>
                  <a:tcPr marL="0" marR="0" marT="0" marB="0" anchor="b">
                    <a:solidFill>
                      <a:schemeClr val="accent3"/>
                    </a:solidFill>
                  </a:tcPr>
                </a:tc>
                <a:tc>
                  <a:txBody>
                    <a:bodyPr/>
                    <a:lstStyle/>
                    <a:p>
                      <a:pPr algn="r" fontAlgn="b"/>
                      <a:r>
                        <a:rPr lang="en-NG" sz="1200" b="1" u="none" strike="noStrike" kern="1200">
                          <a:solidFill>
                            <a:schemeClr val="bg1"/>
                          </a:solidFill>
                          <a:effectLst/>
                          <a:latin typeface="+mn-lt"/>
                          <a:ea typeface="+mn-ea"/>
                          <a:cs typeface="+mn-cs"/>
                        </a:rPr>
                        <a:t>0</a:t>
                      </a:r>
                    </a:p>
                  </a:txBody>
                  <a:tcPr marL="0" marR="0" marT="0" marB="0" anchor="b">
                    <a:solidFill>
                      <a:schemeClr val="accent3"/>
                    </a:solidFill>
                  </a:tcPr>
                </a:tc>
                <a:tc>
                  <a:txBody>
                    <a:bodyPr/>
                    <a:lstStyle/>
                    <a:p>
                      <a:pPr algn="r" fontAlgn="b"/>
                      <a:r>
                        <a:rPr lang="en-NG" sz="1200" b="1" u="none" strike="noStrike" kern="1200" dirty="0">
                          <a:solidFill>
                            <a:schemeClr val="bg1"/>
                          </a:solidFill>
                          <a:effectLst/>
                          <a:latin typeface="+mn-lt"/>
                          <a:ea typeface="+mn-ea"/>
                          <a:cs typeface="+mn-cs"/>
                        </a:rPr>
                        <a:t>24</a:t>
                      </a:r>
                    </a:p>
                  </a:txBody>
                  <a:tcPr marL="0" marR="0" marT="0" marB="0" anchor="b">
                    <a:solidFill>
                      <a:schemeClr val="accent3"/>
                    </a:solidFill>
                  </a:tcPr>
                </a:tc>
                <a:tc>
                  <a:txBody>
                    <a:bodyPr/>
                    <a:lstStyle/>
                    <a:p>
                      <a:pPr algn="r" fontAlgn="b"/>
                      <a:r>
                        <a:rPr lang="en-NG" sz="1200" b="1" u="none" strike="noStrike" kern="1200" dirty="0">
                          <a:solidFill>
                            <a:schemeClr val="bg1"/>
                          </a:solidFill>
                          <a:effectLst/>
                          <a:latin typeface="+mn-lt"/>
                          <a:ea typeface="+mn-ea"/>
                          <a:cs typeface="+mn-cs"/>
                        </a:rPr>
                        <a:t>34</a:t>
                      </a:r>
                    </a:p>
                  </a:txBody>
                  <a:tcPr marL="0" marR="0" marT="0" marB="0" anchor="b">
                    <a:solidFill>
                      <a:schemeClr val="accent3"/>
                    </a:solidFill>
                  </a:tcPr>
                </a:tc>
                <a:tc>
                  <a:txBody>
                    <a:bodyPr/>
                    <a:lstStyle/>
                    <a:p>
                      <a:pPr algn="r" fontAlgn="b"/>
                      <a:r>
                        <a:rPr lang="en-NG" sz="1200" b="1" u="none" strike="noStrike" kern="1200">
                          <a:solidFill>
                            <a:schemeClr val="bg1"/>
                          </a:solidFill>
                          <a:effectLst/>
                          <a:latin typeface="+mn-lt"/>
                          <a:ea typeface="+mn-ea"/>
                          <a:cs typeface="+mn-cs"/>
                        </a:rPr>
                        <a:t>0</a:t>
                      </a:r>
                    </a:p>
                  </a:txBody>
                  <a:tcPr marL="0" marR="0" marT="0" marB="0" anchor="b">
                    <a:solidFill>
                      <a:schemeClr val="accent3"/>
                    </a:solidFill>
                  </a:tcPr>
                </a:tc>
                <a:extLst>
                  <a:ext uri="{0D108BD9-81ED-4DB2-BD59-A6C34878D82A}">
                    <a16:rowId xmlns:a16="http://schemas.microsoft.com/office/drawing/2014/main" val="1892571985"/>
                  </a:ext>
                </a:extLst>
              </a:tr>
              <a:tr h="217529">
                <a:tc>
                  <a:txBody>
                    <a:bodyPr/>
                    <a:lstStyle/>
                    <a:p>
                      <a:pPr algn="l" fontAlgn="b"/>
                      <a:r>
                        <a:rPr lang="en-US" sz="1200" b="1" u="none" strike="noStrike" kern="1200" dirty="0">
                          <a:solidFill>
                            <a:schemeClr val="bg1"/>
                          </a:solidFill>
                          <a:effectLst/>
                          <a:latin typeface="+mn-lt"/>
                          <a:ea typeface="+mn-ea"/>
                          <a:cs typeface="+mn-cs"/>
                        </a:rPr>
                        <a:t>Psychological</a:t>
                      </a:r>
                    </a:p>
                  </a:txBody>
                  <a:tcPr marL="0" marR="0" marT="0" marB="0" anchor="b">
                    <a:solidFill>
                      <a:schemeClr val="accent3"/>
                    </a:solidFill>
                  </a:tcPr>
                </a:tc>
                <a:tc>
                  <a:txBody>
                    <a:bodyPr/>
                    <a:lstStyle/>
                    <a:p>
                      <a:pPr algn="r" fontAlgn="b"/>
                      <a:r>
                        <a:rPr lang="en-NG" sz="1200" b="1" u="none" strike="noStrike" kern="1200">
                          <a:solidFill>
                            <a:schemeClr val="bg1"/>
                          </a:solidFill>
                          <a:effectLst/>
                          <a:latin typeface="+mn-lt"/>
                          <a:ea typeface="+mn-ea"/>
                          <a:cs typeface="+mn-cs"/>
                        </a:rPr>
                        <a:t>4</a:t>
                      </a:r>
                    </a:p>
                  </a:txBody>
                  <a:tcPr marL="0" marR="0" marT="0" marB="0" anchor="b">
                    <a:solidFill>
                      <a:schemeClr val="accent3"/>
                    </a:solidFill>
                  </a:tcPr>
                </a:tc>
                <a:tc>
                  <a:txBody>
                    <a:bodyPr/>
                    <a:lstStyle/>
                    <a:p>
                      <a:pPr algn="r" fontAlgn="b"/>
                      <a:r>
                        <a:rPr lang="en-NG" sz="1200" b="1" u="none" strike="noStrike" kern="1200">
                          <a:solidFill>
                            <a:schemeClr val="bg1"/>
                          </a:solidFill>
                          <a:effectLst/>
                          <a:latin typeface="+mn-lt"/>
                          <a:ea typeface="+mn-ea"/>
                          <a:cs typeface="+mn-cs"/>
                        </a:rPr>
                        <a:t>6</a:t>
                      </a:r>
                    </a:p>
                  </a:txBody>
                  <a:tcPr marL="0" marR="0" marT="0" marB="0" anchor="b">
                    <a:solidFill>
                      <a:schemeClr val="accent3"/>
                    </a:solidFill>
                  </a:tcPr>
                </a:tc>
                <a:tc>
                  <a:txBody>
                    <a:bodyPr/>
                    <a:lstStyle/>
                    <a:p>
                      <a:pPr algn="r" fontAlgn="b"/>
                      <a:r>
                        <a:rPr lang="en-NG" sz="1200" b="1" u="none" strike="noStrike" kern="1200">
                          <a:solidFill>
                            <a:schemeClr val="bg1"/>
                          </a:solidFill>
                          <a:effectLst/>
                          <a:latin typeface="+mn-lt"/>
                          <a:ea typeface="+mn-ea"/>
                          <a:cs typeface="+mn-cs"/>
                        </a:rPr>
                        <a:t>2</a:t>
                      </a:r>
                    </a:p>
                  </a:txBody>
                  <a:tcPr marL="0" marR="0" marT="0" marB="0" anchor="b">
                    <a:solidFill>
                      <a:schemeClr val="accent3"/>
                    </a:solidFill>
                  </a:tcPr>
                </a:tc>
                <a:tc>
                  <a:txBody>
                    <a:bodyPr/>
                    <a:lstStyle/>
                    <a:p>
                      <a:pPr algn="r" fontAlgn="b"/>
                      <a:r>
                        <a:rPr lang="en-NG" sz="1200" b="1" u="none" strike="noStrike" kern="1200">
                          <a:solidFill>
                            <a:schemeClr val="bg1"/>
                          </a:solidFill>
                          <a:effectLst/>
                          <a:latin typeface="+mn-lt"/>
                          <a:ea typeface="+mn-ea"/>
                          <a:cs typeface="+mn-cs"/>
                        </a:rPr>
                        <a:t>19</a:t>
                      </a:r>
                    </a:p>
                  </a:txBody>
                  <a:tcPr marL="0" marR="0" marT="0" marB="0" anchor="b">
                    <a:solidFill>
                      <a:schemeClr val="accent3"/>
                    </a:solidFill>
                  </a:tcPr>
                </a:tc>
                <a:tc>
                  <a:txBody>
                    <a:bodyPr/>
                    <a:lstStyle/>
                    <a:p>
                      <a:pPr algn="r" fontAlgn="b"/>
                      <a:r>
                        <a:rPr lang="en-NG" sz="1200" b="1" u="none" strike="noStrike" kern="1200" dirty="0">
                          <a:solidFill>
                            <a:schemeClr val="bg1"/>
                          </a:solidFill>
                          <a:effectLst/>
                          <a:latin typeface="+mn-lt"/>
                          <a:ea typeface="+mn-ea"/>
                          <a:cs typeface="+mn-cs"/>
                        </a:rPr>
                        <a:t>100</a:t>
                      </a:r>
                    </a:p>
                  </a:txBody>
                  <a:tcPr marL="0" marR="0" marT="0" marB="0" anchor="b">
                    <a:solidFill>
                      <a:schemeClr val="accent3"/>
                    </a:solidFill>
                  </a:tcPr>
                </a:tc>
                <a:tc>
                  <a:txBody>
                    <a:bodyPr/>
                    <a:lstStyle/>
                    <a:p>
                      <a:pPr algn="r" fontAlgn="b"/>
                      <a:r>
                        <a:rPr lang="en-NG" sz="1200" b="1" u="none" strike="noStrike" kern="1200" dirty="0">
                          <a:solidFill>
                            <a:schemeClr val="bg1"/>
                          </a:solidFill>
                          <a:effectLst/>
                          <a:latin typeface="+mn-lt"/>
                          <a:ea typeface="+mn-ea"/>
                          <a:cs typeface="+mn-cs"/>
                        </a:rPr>
                        <a:t>1</a:t>
                      </a:r>
                    </a:p>
                  </a:txBody>
                  <a:tcPr marL="0" marR="0" marT="0" marB="0" anchor="b">
                    <a:solidFill>
                      <a:schemeClr val="accent3"/>
                    </a:solidFill>
                  </a:tcPr>
                </a:tc>
                <a:extLst>
                  <a:ext uri="{0D108BD9-81ED-4DB2-BD59-A6C34878D82A}">
                    <a16:rowId xmlns:a16="http://schemas.microsoft.com/office/drawing/2014/main" val="3619564480"/>
                  </a:ext>
                </a:extLst>
              </a:tr>
              <a:tr h="217529">
                <a:tc>
                  <a:txBody>
                    <a:bodyPr/>
                    <a:lstStyle/>
                    <a:p>
                      <a:pPr algn="l" fontAlgn="b"/>
                      <a:r>
                        <a:rPr lang="en-US" sz="1200" b="1" u="none" strike="noStrike" kern="1200" dirty="0">
                          <a:solidFill>
                            <a:schemeClr val="bg1"/>
                          </a:solidFill>
                          <a:effectLst/>
                          <a:latin typeface="+mn-lt"/>
                          <a:ea typeface="+mn-ea"/>
                          <a:cs typeface="+mn-cs"/>
                        </a:rPr>
                        <a:t>Emotional</a:t>
                      </a:r>
                    </a:p>
                  </a:txBody>
                  <a:tcPr marL="0" marR="0" marT="0" marB="0" anchor="b">
                    <a:solidFill>
                      <a:schemeClr val="accent3"/>
                    </a:solidFill>
                  </a:tcPr>
                </a:tc>
                <a:tc>
                  <a:txBody>
                    <a:bodyPr/>
                    <a:lstStyle/>
                    <a:p>
                      <a:pPr algn="r" fontAlgn="b"/>
                      <a:r>
                        <a:rPr lang="en-NG" sz="1200" b="1" u="none" strike="noStrike" kern="1200" dirty="0">
                          <a:solidFill>
                            <a:schemeClr val="bg1"/>
                          </a:solidFill>
                          <a:effectLst/>
                          <a:latin typeface="+mn-lt"/>
                          <a:ea typeface="+mn-ea"/>
                          <a:cs typeface="+mn-cs"/>
                        </a:rPr>
                        <a:t>23</a:t>
                      </a:r>
                    </a:p>
                  </a:txBody>
                  <a:tcPr marL="0" marR="0" marT="0" marB="0" anchor="b">
                    <a:solidFill>
                      <a:schemeClr val="accent3"/>
                    </a:solidFill>
                  </a:tcPr>
                </a:tc>
                <a:tc>
                  <a:txBody>
                    <a:bodyPr/>
                    <a:lstStyle/>
                    <a:p>
                      <a:pPr algn="r" fontAlgn="b"/>
                      <a:r>
                        <a:rPr lang="en-NG" sz="1200" b="1" u="none" strike="noStrike" kern="1200" dirty="0">
                          <a:solidFill>
                            <a:schemeClr val="bg1"/>
                          </a:solidFill>
                          <a:effectLst/>
                          <a:latin typeface="+mn-lt"/>
                          <a:ea typeface="+mn-ea"/>
                          <a:cs typeface="+mn-cs"/>
                        </a:rPr>
                        <a:t>30</a:t>
                      </a:r>
                    </a:p>
                  </a:txBody>
                  <a:tcPr marL="0" marR="0" marT="0" marB="0" anchor="b">
                    <a:solidFill>
                      <a:schemeClr val="accent3"/>
                    </a:solidFill>
                  </a:tcPr>
                </a:tc>
                <a:tc>
                  <a:txBody>
                    <a:bodyPr/>
                    <a:lstStyle/>
                    <a:p>
                      <a:pPr algn="r" fontAlgn="b"/>
                      <a:r>
                        <a:rPr lang="en-NG" sz="1200" b="1" u="none" strike="noStrike" kern="1200" dirty="0">
                          <a:solidFill>
                            <a:schemeClr val="bg1"/>
                          </a:solidFill>
                          <a:effectLst/>
                          <a:latin typeface="+mn-lt"/>
                          <a:ea typeface="+mn-ea"/>
                          <a:cs typeface="+mn-cs"/>
                        </a:rPr>
                        <a:t>1</a:t>
                      </a:r>
                    </a:p>
                  </a:txBody>
                  <a:tcPr marL="0" marR="0" marT="0" marB="0" anchor="b">
                    <a:solidFill>
                      <a:schemeClr val="accent3"/>
                    </a:solidFill>
                  </a:tcPr>
                </a:tc>
                <a:tc>
                  <a:txBody>
                    <a:bodyPr/>
                    <a:lstStyle/>
                    <a:p>
                      <a:pPr algn="r" fontAlgn="b"/>
                      <a:r>
                        <a:rPr lang="en-NG" sz="1200" b="1" u="none" strike="noStrike" kern="1200" dirty="0">
                          <a:solidFill>
                            <a:schemeClr val="bg1"/>
                          </a:solidFill>
                          <a:effectLst/>
                          <a:latin typeface="+mn-lt"/>
                          <a:ea typeface="+mn-ea"/>
                          <a:cs typeface="+mn-cs"/>
                        </a:rPr>
                        <a:t>39</a:t>
                      </a:r>
                    </a:p>
                  </a:txBody>
                  <a:tcPr marL="0" marR="0" marT="0" marB="0" anchor="b">
                    <a:solidFill>
                      <a:schemeClr val="accent3"/>
                    </a:solidFill>
                  </a:tcPr>
                </a:tc>
                <a:tc>
                  <a:txBody>
                    <a:bodyPr/>
                    <a:lstStyle/>
                    <a:p>
                      <a:pPr algn="r" fontAlgn="b"/>
                      <a:r>
                        <a:rPr lang="en-NG" sz="1200" b="1" u="none" strike="noStrike" kern="1200" dirty="0">
                          <a:solidFill>
                            <a:schemeClr val="bg1"/>
                          </a:solidFill>
                          <a:effectLst/>
                          <a:latin typeface="+mn-lt"/>
                          <a:ea typeface="+mn-ea"/>
                          <a:cs typeface="+mn-cs"/>
                        </a:rPr>
                        <a:t>151</a:t>
                      </a:r>
                    </a:p>
                  </a:txBody>
                  <a:tcPr marL="0" marR="0" marT="0" marB="0" anchor="b">
                    <a:solidFill>
                      <a:schemeClr val="accent3"/>
                    </a:solidFill>
                  </a:tcPr>
                </a:tc>
                <a:tc>
                  <a:txBody>
                    <a:bodyPr/>
                    <a:lstStyle/>
                    <a:p>
                      <a:pPr algn="r" fontAlgn="b"/>
                      <a:r>
                        <a:rPr lang="en-NG" sz="1200" b="1" u="none" strike="noStrike" kern="1200" dirty="0">
                          <a:solidFill>
                            <a:schemeClr val="bg1"/>
                          </a:solidFill>
                          <a:effectLst/>
                          <a:latin typeface="+mn-lt"/>
                          <a:ea typeface="+mn-ea"/>
                          <a:cs typeface="+mn-cs"/>
                        </a:rPr>
                        <a:t>2</a:t>
                      </a:r>
                    </a:p>
                  </a:txBody>
                  <a:tcPr marL="0" marR="0" marT="0" marB="0" anchor="b">
                    <a:solidFill>
                      <a:schemeClr val="accent3"/>
                    </a:solidFill>
                  </a:tcPr>
                </a:tc>
                <a:extLst>
                  <a:ext uri="{0D108BD9-81ED-4DB2-BD59-A6C34878D82A}">
                    <a16:rowId xmlns:a16="http://schemas.microsoft.com/office/drawing/2014/main" val="1373749986"/>
                  </a:ext>
                </a:extLst>
              </a:tr>
            </a:tbl>
          </a:graphicData>
        </a:graphic>
      </p:graphicFrame>
      <p:graphicFrame>
        <p:nvGraphicFramePr>
          <p:cNvPr id="9" name="Table 8">
            <a:extLst>
              <a:ext uri="{FF2B5EF4-FFF2-40B4-BE49-F238E27FC236}">
                <a16:creationId xmlns:a16="http://schemas.microsoft.com/office/drawing/2014/main" id="{85727F86-27C5-4D17-A239-8D3D885D9AB9}"/>
              </a:ext>
            </a:extLst>
          </p:cNvPr>
          <p:cNvGraphicFramePr>
            <a:graphicFrameLocks noGrp="1"/>
          </p:cNvGraphicFramePr>
          <p:nvPr>
            <p:extLst/>
          </p:nvPr>
        </p:nvGraphicFramePr>
        <p:xfrm>
          <a:off x="453496" y="2969164"/>
          <a:ext cx="5338759" cy="1888464"/>
        </p:xfrm>
        <a:graphic>
          <a:graphicData uri="http://schemas.openxmlformats.org/drawingml/2006/table">
            <a:tbl>
              <a:tblPr>
                <a:tableStyleId>{5C22544A-7EE6-4342-B048-85BDC9FD1C3A}</a:tableStyleId>
              </a:tblPr>
              <a:tblGrid>
                <a:gridCol w="1137769">
                  <a:extLst>
                    <a:ext uri="{9D8B030D-6E8A-4147-A177-3AD203B41FA5}">
                      <a16:colId xmlns:a16="http://schemas.microsoft.com/office/drawing/2014/main" val="2173203792"/>
                    </a:ext>
                  </a:extLst>
                </a:gridCol>
                <a:gridCol w="700165">
                  <a:extLst>
                    <a:ext uri="{9D8B030D-6E8A-4147-A177-3AD203B41FA5}">
                      <a16:colId xmlns:a16="http://schemas.microsoft.com/office/drawing/2014/main" val="3933157034"/>
                    </a:ext>
                  </a:extLst>
                </a:gridCol>
                <a:gridCol w="700165">
                  <a:extLst>
                    <a:ext uri="{9D8B030D-6E8A-4147-A177-3AD203B41FA5}">
                      <a16:colId xmlns:a16="http://schemas.microsoft.com/office/drawing/2014/main" val="3763731276"/>
                    </a:ext>
                  </a:extLst>
                </a:gridCol>
                <a:gridCol w="700165">
                  <a:extLst>
                    <a:ext uri="{9D8B030D-6E8A-4147-A177-3AD203B41FA5}">
                      <a16:colId xmlns:a16="http://schemas.microsoft.com/office/drawing/2014/main" val="2450515533"/>
                    </a:ext>
                  </a:extLst>
                </a:gridCol>
                <a:gridCol w="700165">
                  <a:extLst>
                    <a:ext uri="{9D8B030D-6E8A-4147-A177-3AD203B41FA5}">
                      <a16:colId xmlns:a16="http://schemas.microsoft.com/office/drawing/2014/main" val="1043325556"/>
                    </a:ext>
                  </a:extLst>
                </a:gridCol>
                <a:gridCol w="700165">
                  <a:extLst>
                    <a:ext uri="{9D8B030D-6E8A-4147-A177-3AD203B41FA5}">
                      <a16:colId xmlns:a16="http://schemas.microsoft.com/office/drawing/2014/main" val="1772493829"/>
                    </a:ext>
                  </a:extLst>
                </a:gridCol>
                <a:gridCol w="700165">
                  <a:extLst>
                    <a:ext uri="{9D8B030D-6E8A-4147-A177-3AD203B41FA5}">
                      <a16:colId xmlns:a16="http://schemas.microsoft.com/office/drawing/2014/main" val="4147307791"/>
                    </a:ext>
                  </a:extLst>
                </a:gridCol>
              </a:tblGrid>
              <a:tr h="236058">
                <a:tc>
                  <a:txBody>
                    <a:bodyPr/>
                    <a:lstStyle/>
                    <a:p>
                      <a:pPr algn="l" fontAlgn="b"/>
                      <a:r>
                        <a:rPr lang="en-US" sz="1200" b="1" u="none" strike="noStrike" kern="1200" dirty="0">
                          <a:solidFill>
                            <a:schemeClr val="tx1"/>
                          </a:solidFill>
                          <a:effectLst/>
                          <a:latin typeface="+mn-lt"/>
                          <a:ea typeface="+mn-ea"/>
                          <a:cs typeface="+mn-cs"/>
                        </a:rPr>
                        <a:t>IDENTIFIED</a:t>
                      </a:r>
                    </a:p>
                  </a:txBody>
                  <a:tcPr marL="0" marR="0" marT="0" marB="0" anchor="b">
                    <a:solidFill>
                      <a:schemeClr val="accent3"/>
                    </a:solidFill>
                  </a:tcPr>
                </a:tc>
                <a:tc>
                  <a:txBody>
                    <a:bodyPr/>
                    <a:lstStyle/>
                    <a:p>
                      <a:pPr algn="l" fontAlgn="b"/>
                      <a:endParaRPr lang="en-US" sz="1200" b="1" u="none" strike="noStrike" kern="1200" dirty="0">
                        <a:solidFill>
                          <a:schemeClr val="bg1"/>
                        </a:solidFill>
                        <a:effectLst/>
                        <a:latin typeface="+mn-lt"/>
                        <a:ea typeface="+mn-ea"/>
                        <a:cs typeface="+mn-cs"/>
                      </a:endParaRPr>
                    </a:p>
                  </a:txBody>
                  <a:tcPr marL="0" marR="0" marT="0" marB="0" anchor="b">
                    <a:solidFill>
                      <a:schemeClr val="accent3"/>
                    </a:solidFill>
                  </a:tcPr>
                </a:tc>
                <a:tc>
                  <a:txBody>
                    <a:bodyPr/>
                    <a:lstStyle/>
                    <a:p>
                      <a:pPr algn="l" fontAlgn="b"/>
                      <a:endParaRPr lang="en-NG" sz="1200" b="1" u="none" strike="noStrike" kern="1200">
                        <a:solidFill>
                          <a:schemeClr val="bg1"/>
                        </a:solidFill>
                        <a:effectLst/>
                        <a:latin typeface="+mn-lt"/>
                        <a:ea typeface="+mn-ea"/>
                        <a:cs typeface="+mn-cs"/>
                      </a:endParaRPr>
                    </a:p>
                  </a:txBody>
                  <a:tcPr marL="0" marR="0" marT="0" marB="0" anchor="b">
                    <a:solidFill>
                      <a:schemeClr val="accent3"/>
                    </a:solidFill>
                  </a:tcPr>
                </a:tc>
                <a:tc>
                  <a:txBody>
                    <a:bodyPr/>
                    <a:lstStyle/>
                    <a:p>
                      <a:pPr algn="l" fontAlgn="b"/>
                      <a:endParaRPr lang="en-NG" sz="1200" b="1" u="none" strike="noStrike" kern="1200">
                        <a:solidFill>
                          <a:schemeClr val="bg1"/>
                        </a:solidFill>
                        <a:effectLst/>
                        <a:latin typeface="+mn-lt"/>
                        <a:ea typeface="+mn-ea"/>
                        <a:cs typeface="+mn-cs"/>
                      </a:endParaRPr>
                    </a:p>
                  </a:txBody>
                  <a:tcPr marL="0" marR="0" marT="0" marB="0" anchor="b">
                    <a:solidFill>
                      <a:schemeClr val="accent3"/>
                    </a:solidFill>
                  </a:tcPr>
                </a:tc>
                <a:tc>
                  <a:txBody>
                    <a:bodyPr/>
                    <a:lstStyle/>
                    <a:p>
                      <a:pPr algn="l" fontAlgn="b"/>
                      <a:endParaRPr lang="en-NG" sz="1200" b="1" u="none" strike="noStrike" kern="1200">
                        <a:solidFill>
                          <a:schemeClr val="bg1"/>
                        </a:solidFill>
                        <a:effectLst/>
                        <a:latin typeface="+mn-lt"/>
                        <a:ea typeface="+mn-ea"/>
                        <a:cs typeface="+mn-cs"/>
                      </a:endParaRPr>
                    </a:p>
                  </a:txBody>
                  <a:tcPr marL="0" marR="0" marT="0" marB="0" anchor="b">
                    <a:solidFill>
                      <a:schemeClr val="accent3"/>
                    </a:solidFill>
                  </a:tcPr>
                </a:tc>
                <a:tc>
                  <a:txBody>
                    <a:bodyPr/>
                    <a:lstStyle/>
                    <a:p>
                      <a:pPr algn="l" fontAlgn="b"/>
                      <a:endParaRPr lang="en-NG" sz="1200" b="1" u="none" strike="noStrike" kern="1200">
                        <a:solidFill>
                          <a:schemeClr val="bg1"/>
                        </a:solidFill>
                        <a:effectLst/>
                        <a:latin typeface="+mn-lt"/>
                        <a:ea typeface="+mn-ea"/>
                        <a:cs typeface="+mn-cs"/>
                      </a:endParaRPr>
                    </a:p>
                  </a:txBody>
                  <a:tcPr marL="0" marR="0" marT="0" marB="0" anchor="b">
                    <a:solidFill>
                      <a:schemeClr val="accent3"/>
                    </a:solidFill>
                  </a:tcPr>
                </a:tc>
                <a:tc>
                  <a:txBody>
                    <a:bodyPr/>
                    <a:lstStyle/>
                    <a:p>
                      <a:pPr algn="l" fontAlgn="b"/>
                      <a:endParaRPr lang="en-NG" sz="1200" b="1" u="none" strike="noStrike" kern="1200">
                        <a:solidFill>
                          <a:schemeClr val="bg1"/>
                        </a:solidFill>
                        <a:effectLst/>
                        <a:latin typeface="+mn-lt"/>
                        <a:ea typeface="+mn-ea"/>
                        <a:cs typeface="+mn-cs"/>
                      </a:endParaRPr>
                    </a:p>
                  </a:txBody>
                  <a:tcPr marL="0" marR="0" marT="0" marB="0" anchor="b">
                    <a:solidFill>
                      <a:schemeClr val="accent3"/>
                    </a:solidFill>
                  </a:tcPr>
                </a:tc>
                <a:extLst>
                  <a:ext uri="{0D108BD9-81ED-4DB2-BD59-A6C34878D82A}">
                    <a16:rowId xmlns:a16="http://schemas.microsoft.com/office/drawing/2014/main" val="3787366653"/>
                  </a:ext>
                </a:extLst>
              </a:tr>
              <a:tr h="236058">
                <a:tc>
                  <a:txBody>
                    <a:bodyPr/>
                    <a:lstStyle/>
                    <a:p>
                      <a:pPr algn="l" fontAlgn="b"/>
                      <a:r>
                        <a:rPr lang="en-US" sz="1200" b="1" u="none" strike="noStrike" kern="1200" dirty="0">
                          <a:solidFill>
                            <a:schemeClr val="tx1"/>
                          </a:solidFill>
                          <a:effectLst/>
                          <a:latin typeface="+mn-lt"/>
                          <a:ea typeface="+mn-ea"/>
                          <a:cs typeface="+mn-cs"/>
                        </a:rPr>
                        <a:t>IPV</a:t>
                      </a:r>
                      <a:endParaRPr lang="en-NG" sz="1200" b="1" u="none" strike="noStrike" kern="1200" dirty="0">
                        <a:solidFill>
                          <a:schemeClr val="tx1"/>
                        </a:solidFill>
                        <a:effectLst/>
                        <a:latin typeface="+mn-lt"/>
                        <a:ea typeface="+mn-ea"/>
                        <a:cs typeface="+mn-cs"/>
                      </a:endParaRPr>
                    </a:p>
                  </a:txBody>
                  <a:tcPr marL="0" marR="0" marT="0" marB="0" anchor="b">
                    <a:solidFill>
                      <a:schemeClr val="accent3"/>
                    </a:solidFill>
                  </a:tcPr>
                </a:tc>
                <a:tc>
                  <a:txBody>
                    <a:bodyPr/>
                    <a:lstStyle/>
                    <a:p>
                      <a:pPr algn="l" fontAlgn="b"/>
                      <a:r>
                        <a:rPr lang="en-US" sz="1200" b="1" u="none" strike="noStrike" kern="1200" dirty="0">
                          <a:solidFill>
                            <a:schemeClr val="bg1"/>
                          </a:solidFill>
                          <a:effectLst/>
                          <a:latin typeface="+mn-lt"/>
                          <a:ea typeface="+mn-ea"/>
                          <a:cs typeface="+mn-cs"/>
                        </a:rPr>
                        <a:t>Males</a:t>
                      </a:r>
                    </a:p>
                  </a:txBody>
                  <a:tcPr marL="0" marR="0" marT="0" marB="0" anchor="b">
                    <a:solidFill>
                      <a:schemeClr val="accent3"/>
                    </a:solidFill>
                  </a:tcPr>
                </a:tc>
                <a:tc>
                  <a:txBody>
                    <a:bodyPr/>
                    <a:lstStyle/>
                    <a:p>
                      <a:pPr algn="l" fontAlgn="b"/>
                      <a:endParaRPr lang="en-NG" sz="1200" b="1" u="none" strike="noStrike" kern="1200">
                        <a:solidFill>
                          <a:schemeClr val="bg1"/>
                        </a:solidFill>
                        <a:effectLst/>
                        <a:latin typeface="+mn-lt"/>
                        <a:ea typeface="+mn-ea"/>
                        <a:cs typeface="+mn-cs"/>
                      </a:endParaRPr>
                    </a:p>
                  </a:txBody>
                  <a:tcPr marL="0" marR="0" marT="0" marB="0" anchor="b">
                    <a:solidFill>
                      <a:schemeClr val="accent3"/>
                    </a:solidFill>
                  </a:tcPr>
                </a:tc>
                <a:tc>
                  <a:txBody>
                    <a:bodyPr/>
                    <a:lstStyle/>
                    <a:p>
                      <a:pPr algn="l" fontAlgn="b"/>
                      <a:endParaRPr lang="en-NG" sz="1200" b="1" u="none" strike="noStrike" kern="1200">
                        <a:solidFill>
                          <a:schemeClr val="bg1"/>
                        </a:solidFill>
                        <a:effectLst/>
                        <a:latin typeface="+mn-lt"/>
                        <a:ea typeface="+mn-ea"/>
                        <a:cs typeface="+mn-cs"/>
                      </a:endParaRPr>
                    </a:p>
                  </a:txBody>
                  <a:tcPr marL="0" marR="0" marT="0" marB="0" anchor="b">
                    <a:solidFill>
                      <a:schemeClr val="accent3"/>
                    </a:solidFill>
                  </a:tcPr>
                </a:tc>
                <a:tc>
                  <a:txBody>
                    <a:bodyPr/>
                    <a:lstStyle/>
                    <a:p>
                      <a:pPr algn="l" fontAlgn="b"/>
                      <a:r>
                        <a:rPr lang="en-US" sz="1200" b="1" u="none" strike="noStrike" kern="1200">
                          <a:solidFill>
                            <a:schemeClr val="bg1"/>
                          </a:solidFill>
                          <a:effectLst/>
                          <a:latin typeface="+mn-lt"/>
                          <a:ea typeface="+mn-ea"/>
                          <a:cs typeface="+mn-cs"/>
                        </a:rPr>
                        <a:t>Females</a:t>
                      </a:r>
                    </a:p>
                  </a:txBody>
                  <a:tcPr marL="0" marR="0" marT="0" marB="0" anchor="b">
                    <a:solidFill>
                      <a:schemeClr val="accent3"/>
                    </a:solidFill>
                  </a:tcPr>
                </a:tc>
                <a:tc>
                  <a:txBody>
                    <a:bodyPr/>
                    <a:lstStyle/>
                    <a:p>
                      <a:pPr algn="l" fontAlgn="b"/>
                      <a:endParaRPr lang="en-NG" sz="1200" b="1" u="none" strike="noStrike" kern="1200">
                        <a:solidFill>
                          <a:schemeClr val="bg1"/>
                        </a:solidFill>
                        <a:effectLst/>
                        <a:latin typeface="+mn-lt"/>
                        <a:ea typeface="+mn-ea"/>
                        <a:cs typeface="+mn-cs"/>
                      </a:endParaRPr>
                    </a:p>
                  </a:txBody>
                  <a:tcPr marL="0" marR="0" marT="0" marB="0" anchor="b">
                    <a:solidFill>
                      <a:schemeClr val="accent3"/>
                    </a:solidFill>
                  </a:tcPr>
                </a:tc>
                <a:tc>
                  <a:txBody>
                    <a:bodyPr/>
                    <a:lstStyle/>
                    <a:p>
                      <a:pPr algn="l" fontAlgn="b"/>
                      <a:endParaRPr lang="en-NG" sz="1200" b="1" u="none" strike="noStrike" kern="1200">
                        <a:solidFill>
                          <a:schemeClr val="bg1"/>
                        </a:solidFill>
                        <a:effectLst/>
                        <a:latin typeface="+mn-lt"/>
                        <a:ea typeface="+mn-ea"/>
                        <a:cs typeface="+mn-cs"/>
                      </a:endParaRPr>
                    </a:p>
                  </a:txBody>
                  <a:tcPr marL="0" marR="0" marT="0" marB="0" anchor="b">
                    <a:solidFill>
                      <a:schemeClr val="accent3"/>
                    </a:solidFill>
                  </a:tcPr>
                </a:tc>
                <a:extLst>
                  <a:ext uri="{0D108BD9-81ED-4DB2-BD59-A6C34878D82A}">
                    <a16:rowId xmlns:a16="http://schemas.microsoft.com/office/drawing/2014/main" val="2250201325"/>
                  </a:ext>
                </a:extLst>
              </a:tr>
              <a:tr h="472116">
                <a:tc>
                  <a:txBody>
                    <a:bodyPr/>
                    <a:lstStyle/>
                    <a:p>
                      <a:pPr algn="l" fontAlgn="b"/>
                      <a:r>
                        <a:rPr lang="en-US" sz="1200" b="1" u="none" strike="noStrike" kern="1200" dirty="0">
                          <a:solidFill>
                            <a:schemeClr val="tx1"/>
                          </a:solidFill>
                          <a:effectLst/>
                          <a:latin typeface="+mn-lt"/>
                          <a:ea typeface="+mn-ea"/>
                          <a:cs typeface="+mn-cs"/>
                        </a:rPr>
                        <a:t>SOKOTO</a:t>
                      </a:r>
                      <a:endParaRPr lang="en-NG" sz="1200" b="1" u="none" strike="noStrike" kern="1200" dirty="0">
                        <a:solidFill>
                          <a:schemeClr val="tx1"/>
                        </a:solidFill>
                        <a:effectLst/>
                        <a:latin typeface="+mn-lt"/>
                        <a:ea typeface="+mn-ea"/>
                        <a:cs typeface="+mn-cs"/>
                      </a:endParaRPr>
                    </a:p>
                  </a:txBody>
                  <a:tcPr marL="0" marR="0" marT="0" marB="0" anchor="b">
                    <a:solidFill>
                      <a:schemeClr val="accent3"/>
                    </a:solidFill>
                  </a:tcPr>
                </a:tc>
                <a:tc>
                  <a:txBody>
                    <a:bodyPr/>
                    <a:lstStyle/>
                    <a:p>
                      <a:pPr algn="l" fontAlgn="b"/>
                      <a:r>
                        <a:rPr lang="en-US" sz="1200" b="1" u="none" strike="noStrike" kern="1200" dirty="0">
                          <a:solidFill>
                            <a:schemeClr val="bg1"/>
                          </a:solidFill>
                          <a:effectLst/>
                          <a:latin typeface="+mn-lt"/>
                          <a:ea typeface="+mn-ea"/>
                          <a:cs typeface="+mn-cs"/>
                        </a:rPr>
                        <a:t>&lt;20 years</a:t>
                      </a:r>
                    </a:p>
                  </a:txBody>
                  <a:tcPr marL="0" marR="0" marT="0" marB="0" anchor="b">
                    <a:solidFill>
                      <a:schemeClr val="accent3"/>
                    </a:solidFill>
                  </a:tcPr>
                </a:tc>
                <a:tc>
                  <a:txBody>
                    <a:bodyPr/>
                    <a:lstStyle/>
                    <a:p>
                      <a:pPr algn="l" fontAlgn="b"/>
                      <a:r>
                        <a:rPr lang="en-US" sz="1200" b="1" u="none" strike="noStrike" kern="1200" dirty="0">
                          <a:solidFill>
                            <a:schemeClr val="bg1"/>
                          </a:solidFill>
                          <a:effectLst/>
                          <a:latin typeface="+mn-lt"/>
                          <a:ea typeface="+mn-ea"/>
                          <a:cs typeface="+mn-cs"/>
                        </a:rPr>
                        <a:t>20 - 49 years</a:t>
                      </a:r>
                    </a:p>
                  </a:txBody>
                  <a:tcPr marL="0" marR="0" marT="0" marB="0" anchor="b">
                    <a:solidFill>
                      <a:schemeClr val="accent3"/>
                    </a:solidFill>
                  </a:tcPr>
                </a:tc>
                <a:tc>
                  <a:txBody>
                    <a:bodyPr/>
                    <a:lstStyle/>
                    <a:p>
                      <a:pPr algn="l" fontAlgn="b"/>
                      <a:r>
                        <a:rPr lang="en-US" sz="1200" b="1" u="none" strike="noStrike" kern="1200" dirty="0">
                          <a:solidFill>
                            <a:schemeClr val="bg1"/>
                          </a:solidFill>
                          <a:effectLst/>
                          <a:latin typeface="+mn-lt"/>
                          <a:ea typeface="+mn-ea"/>
                          <a:cs typeface="+mn-cs"/>
                        </a:rPr>
                        <a:t>50yrs +</a:t>
                      </a:r>
                    </a:p>
                  </a:txBody>
                  <a:tcPr marL="0" marR="0" marT="0" marB="0" anchor="b">
                    <a:solidFill>
                      <a:schemeClr val="accent3"/>
                    </a:solidFill>
                  </a:tcPr>
                </a:tc>
                <a:tc>
                  <a:txBody>
                    <a:bodyPr/>
                    <a:lstStyle/>
                    <a:p>
                      <a:pPr algn="l" fontAlgn="b"/>
                      <a:r>
                        <a:rPr lang="en-US" sz="1200" b="1" u="none" strike="noStrike" kern="1200">
                          <a:solidFill>
                            <a:schemeClr val="bg1"/>
                          </a:solidFill>
                          <a:effectLst/>
                          <a:latin typeface="+mn-lt"/>
                          <a:ea typeface="+mn-ea"/>
                          <a:cs typeface="+mn-cs"/>
                        </a:rPr>
                        <a:t>&lt;20 years</a:t>
                      </a:r>
                    </a:p>
                  </a:txBody>
                  <a:tcPr marL="0" marR="0" marT="0" marB="0" anchor="b">
                    <a:solidFill>
                      <a:schemeClr val="accent3"/>
                    </a:solidFill>
                  </a:tcPr>
                </a:tc>
                <a:tc>
                  <a:txBody>
                    <a:bodyPr/>
                    <a:lstStyle/>
                    <a:p>
                      <a:pPr algn="l" fontAlgn="b"/>
                      <a:r>
                        <a:rPr lang="en-US" sz="1200" b="1" u="none" strike="noStrike" kern="1200">
                          <a:solidFill>
                            <a:schemeClr val="bg1"/>
                          </a:solidFill>
                          <a:effectLst/>
                          <a:latin typeface="+mn-lt"/>
                          <a:ea typeface="+mn-ea"/>
                          <a:cs typeface="+mn-cs"/>
                        </a:rPr>
                        <a:t>20 - 49 years</a:t>
                      </a:r>
                    </a:p>
                  </a:txBody>
                  <a:tcPr marL="0" marR="0" marT="0" marB="0" anchor="b">
                    <a:solidFill>
                      <a:schemeClr val="accent3"/>
                    </a:solidFill>
                  </a:tcPr>
                </a:tc>
                <a:tc>
                  <a:txBody>
                    <a:bodyPr/>
                    <a:lstStyle/>
                    <a:p>
                      <a:pPr algn="l" fontAlgn="b"/>
                      <a:r>
                        <a:rPr lang="en-US" sz="1200" b="1" u="none" strike="noStrike" kern="1200">
                          <a:solidFill>
                            <a:schemeClr val="bg1"/>
                          </a:solidFill>
                          <a:effectLst/>
                          <a:latin typeface="+mn-lt"/>
                          <a:ea typeface="+mn-ea"/>
                          <a:cs typeface="+mn-cs"/>
                        </a:rPr>
                        <a:t>50yrs +</a:t>
                      </a:r>
                    </a:p>
                  </a:txBody>
                  <a:tcPr marL="0" marR="0" marT="0" marB="0" anchor="b">
                    <a:solidFill>
                      <a:schemeClr val="accent3"/>
                    </a:solidFill>
                  </a:tcPr>
                </a:tc>
                <a:extLst>
                  <a:ext uri="{0D108BD9-81ED-4DB2-BD59-A6C34878D82A}">
                    <a16:rowId xmlns:a16="http://schemas.microsoft.com/office/drawing/2014/main" val="2402979048"/>
                  </a:ext>
                </a:extLst>
              </a:tr>
              <a:tr h="236058">
                <a:tc>
                  <a:txBody>
                    <a:bodyPr/>
                    <a:lstStyle/>
                    <a:p>
                      <a:pPr algn="l" fontAlgn="b"/>
                      <a:r>
                        <a:rPr lang="en-US" sz="1200" b="1" u="none" strike="noStrike" kern="1200" dirty="0">
                          <a:solidFill>
                            <a:schemeClr val="bg1"/>
                          </a:solidFill>
                          <a:effectLst/>
                          <a:latin typeface="+mn-lt"/>
                          <a:ea typeface="+mn-ea"/>
                          <a:cs typeface="+mn-cs"/>
                        </a:rPr>
                        <a:t>Physical</a:t>
                      </a:r>
                    </a:p>
                  </a:txBody>
                  <a:tcPr marL="0" marR="0" marT="0" marB="0" anchor="b">
                    <a:solidFill>
                      <a:schemeClr val="accent3"/>
                    </a:solidFill>
                  </a:tcPr>
                </a:tc>
                <a:tc>
                  <a:txBody>
                    <a:bodyPr/>
                    <a:lstStyle/>
                    <a:p>
                      <a:pPr algn="r" fontAlgn="b"/>
                      <a:r>
                        <a:rPr lang="en-NG" sz="1200" b="1" u="none" strike="noStrike" kern="1200" dirty="0">
                          <a:solidFill>
                            <a:schemeClr val="bg1"/>
                          </a:solidFill>
                          <a:effectLst/>
                          <a:latin typeface="+mn-lt"/>
                          <a:ea typeface="+mn-ea"/>
                          <a:cs typeface="+mn-cs"/>
                        </a:rPr>
                        <a:t>31</a:t>
                      </a:r>
                    </a:p>
                  </a:txBody>
                  <a:tcPr marL="0" marR="0" marT="0" marB="0" anchor="b">
                    <a:solidFill>
                      <a:schemeClr val="accent3"/>
                    </a:solidFill>
                  </a:tcPr>
                </a:tc>
                <a:tc>
                  <a:txBody>
                    <a:bodyPr/>
                    <a:lstStyle/>
                    <a:p>
                      <a:pPr algn="r" fontAlgn="b"/>
                      <a:r>
                        <a:rPr lang="en-NG" sz="1200" b="1" u="none" strike="noStrike" kern="1200" dirty="0">
                          <a:solidFill>
                            <a:schemeClr val="bg1"/>
                          </a:solidFill>
                          <a:effectLst/>
                          <a:latin typeface="+mn-lt"/>
                          <a:ea typeface="+mn-ea"/>
                          <a:cs typeface="+mn-cs"/>
                        </a:rPr>
                        <a:t>50</a:t>
                      </a:r>
                    </a:p>
                  </a:txBody>
                  <a:tcPr marL="0" marR="0" marT="0" marB="0" anchor="b">
                    <a:solidFill>
                      <a:schemeClr val="accent3"/>
                    </a:solidFill>
                  </a:tcPr>
                </a:tc>
                <a:tc>
                  <a:txBody>
                    <a:bodyPr/>
                    <a:lstStyle/>
                    <a:p>
                      <a:pPr algn="r" fontAlgn="b"/>
                      <a:r>
                        <a:rPr lang="en-NG" sz="1200" b="1" u="none" strike="noStrike" kern="1200" dirty="0">
                          <a:solidFill>
                            <a:schemeClr val="bg1"/>
                          </a:solidFill>
                          <a:effectLst/>
                          <a:latin typeface="+mn-lt"/>
                          <a:ea typeface="+mn-ea"/>
                          <a:cs typeface="+mn-cs"/>
                        </a:rPr>
                        <a:t>4</a:t>
                      </a:r>
                    </a:p>
                  </a:txBody>
                  <a:tcPr marL="0" marR="0" marT="0" marB="0" anchor="b">
                    <a:solidFill>
                      <a:schemeClr val="accent3"/>
                    </a:solidFill>
                  </a:tcPr>
                </a:tc>
                <a:tc>
                  <a:txBody>
                    <a:bodyPr/>
                    <a:lstStyle/>
                    <a:p>
                      <a:pPr algn="r" fontAlgn="b"/>
                      <a:r>
                        <a:rPr lang="en-NG" sz="1200" b="1" u="none" strike="noStrike" kern="1200" dirty="0">
                          <a:solidFill>
                            <a:schemeClr val="bg1"/>
                          </a:solidFill>
                          <a:effectLst/>
                          <a:latin typeface="+mn-lt"/>
                          <a:ea typeface="+mn-ea"/>
                          <a:cs typeface="+mn-cs"/>
                        </a:rPr>
                        <a:t>66</a:t>
                      </a:r>
                    </a:p>
                  </a:txBody>
                  <a:tcPr marL="0" marR="0" marT="0" marB="0" anchor="b">
                    <a:solidFill>
                      <a:schemeClr val="accent3"/>
                    </a:solidFill>
                  </a:tcPr>
                </a:tc>
                <a:tc>
                  <a:txBody>
                    <a:bodyPr/>
                    <a:lstStyle/>
                    <a:p>
                      <a:pPr algn="r" fontAlgn="b"/>
                      <a:r>
                        <a:rPr lang="en-NG" sz="1200" b="1" u="none" strike="noStrike" kern="1200">
                          <a:solidFill>
                            <a:schemeClr val="bg1"/>
                          </a:solidFill>
                          <a:effectLst/>
                          <a:latin typeface="+mn-lt"/>
                          <a:ea typeface="+mn-ea"/>
                          <a:cs typeface="+mn-cs"/>
                        </a:rPr>
                        <a:t>352</a:t>
                      </a:r>
                    </a:p>
                  </a:txBody>
                  <a:tcPr marL="0" marR="0" marT="0" marB="0" anchor="b">
                    <a:solidFill>
                      <a:schemeClr val="accent3"/>
                    </a:solidFill>
                  </a:tcPr>
                </a:tc>
                <a:tc>
                  <a:txBody>
                    <a:bodyPr/>
                    <a:lstStyle/>
                    <a:p>
                      <a:pPr algn="r" fontAlgn="b"/>
                      <a:r>
                        <a:rPr lang="en-NG" sz="1200" b="1" u="none" strike="noStrike" kern="1200">
                          <a:solidFill>
                            <a:schemeClr val="bg1"/>
                          </a:solidFill>
                          <a:effectLst/>
                          <a:latin typeface="+mn-lt"/>
                          <a:ea typeface="+mn-ea"/>
                          <a:cs typeface="+mn-cs"/>
                        </a:rPr>
                        <a:t>16</a:t>
                      </a:r>
                    </a:p>
                  </a:txBody>
                  <a:tcPr marL="0" marR="0" marT="0" marB="0" anchor="b">
                    <a:solidFill>
                      <a:schemeClr val="accent3"/>
                    </a:solidFill>
                  </a:tcPr>
                </a:tc>
                <a:extLst>
                  <a:ext uri="{0D108BD9-81ED-4DB2-BD59-A6C34878D82A}">
                    <a16:rowId xmlns:a16="http://schemas.microsoft.com/office/drawing/2014/main" val="3186812790"/>
                  </a:ext>
                </a:extLst>
              </a:tr>
              <a:tr h="236058">
                <a:tc>
                  <a:txBody>
                    <a:bodyPr/>
                    <a:lstStyle/>
                    <a:p>
                      <a:pPr algn="l" fontAlgn="b"/>
                      <a:r>
                        <a:rPr lang="en-US" sz="1200" b="1" u="none" strike="noStrike" kern="1200" dirty="0">
                          <a:solidFill>
                            <a:schemeClr val="bg1"/>
                          </a:solidFill>
                          <a:effectLst/>
                          <a:latin typeface="+mn-lt"/>
                          <a:ea typeface="+mn-ea"/>
                          <a:cs typeface="+mn-cs"/>
                        </a:rPr>
                        <a:t>Sexual</a:t>
                      </a:r>
                    </a:p>
                  </a:txBody>
                  <a:tcPr marL="0" marR="0" marT="0" marB="0" anchor="b">
                    <a:solidFill>
                      <a:schemeClr val="accent3"/>
                    </a:solidFill>
                  </a:tcPr>
                </a:tc>
                <a:tc>
                  <a:txBody>
                    <a:bodyPr/>
                    <a:lstStyle/>
                    <a:p>
                      <a:pPr algn="r" fontAlgn="b"/>
                      <a:r>
                        <a:rPr lang="en-NG" sz="1200" b="1" u="none" strike="noStrike" kern="1200">
                          <a:solidFill>
                            <a:schemeClr val="bg1"/>
                          </a:solidFill>
                          <a:effectLst/>
                          <a:latin typeface="+mn-lt"/>
                          <a:ea typeface="+mn-ea"/>
                          <a:cs typeface="+mn-cs"/>
                        </a:rPr>
                        <a:t>1</a:t>
                      </a:r>
                    </a:p>
                  </a:txBody>
                  <a:tcPr marL="0" marR="0" marT="0" marB="0" anchor="b">
                    <a:solidFill>
                      <a:schemeClr val="accent3"/>
                    </a:solidFill>
                  </a:tcPr>
                </a:tc>
                <a:tc>
                  <a:txBody>
                    <a:bodyPr/>
                    <a:lstStyle/>
                    <a:p>
                      <a:pPr algn="r" fontAlgn="b"/>
                      <a:r>
                        <a:rPr lang="en-NG" sz="1200" b="1" u="none" strike="noStrike" kern="1200" dirty="0">
                          <a:solidFill>
                            <a:schemeClr val="bg1"/>
                          </a:solidFill>
                          <a:effectLst/>
                          <a:latin typeface="+mn-lt"/>
                          <a:ea typeface="+mn-ea"/>
                          <a:cs typeface="+mn-cs"/>
                        </a:rPr>
                        <a:t>2</a:t>
                      </a:r>
                    </a:p>
                  </a:txBody>
                  <a:tcPr marL="0" marR="0" marT="0" marB="0" anchor="b">
                    <a:solidFill>
                      <a:schemeClr val="accent3"/>
                    </a:solidFill>
                  </a:tcPr>
                </a:tc>
                <a:tc>
                  <a:txBody>
                    <a:bodyPr/>
                    <a:lstStyle/>
                    <a:p>
                      <a:pPr algn="r" fontAlgn="b"/>
                      <a:r>
                        <a:rPr lang="en-NG" sz="1200" b="1" u="none" strike="noStrike" kern="1200">
                          <a:solidFill>
                            <a:schemeClr val="bg1"/>
                          </a:solidFill>
                          <a:effectLst/>
                          <a:latin typeface="+mn-lt"/>
                          <a:ea typeface="+mn-ea"/>
                          <a:cs typeface="+mn-cs"/>
                        </a:rPr>
                        <a:t>0</a:t>
                      </a:r>
                    </a:p>
                  </a:txBody>
                  <a:tcPr marL="0" marR="0" marT="0" marB="0" anchor="b">
                    <a:solidFill>
                      <a:schemeClr val="accent3"/>
                    </a:solidFill>
                  </a:tcPr>
                </a:tc>
                <a:tc>
                  <a:txBody>
                    <a:bodyPr/>
                    <a:lstStyle/>
                    <a:p>
                      <a:pPr algn="r" fontAlgn="b"/>
                      <a:r>
                        <a:rPr lang="en-NG" sz="1200" b="1" u="none" strike="noStrike" kern="1200" dirty="0">
                          <a:solidFill>
                            <a:schemeClr val="bg1"/>
                          </a:solidFill>
                          <a:effectLst/>
                          <a:latin typeface="+mn-lt"/>
                          <a:ea typeface="+mn-ea"/>
                          <a:cs typeface="+mn-cs"/>
                        </a:rPr>
                        <a:t>16</a:t>
                      </a:r>
                    </a:p>
                  </a:txBody>
                  <a:tcPr marL="0" marR="0" marT="0" marB="0" anchor="b">
                    <a:solidFill>
                      <a:schemeClr val="accent3"/>
                    </a:solidFill>
                  </a:tcPr>
                </a:tc>
                <a:tc>
                  <a:txBody>
                    <a:bodyPr/>
                    <a:lstStyle/>
                    <a:p>
                      <a:pPr algn="r" fontAlgn="b"/>
                      <a:r>
                        <a:rPr lang="en-NG" sz="1200" b="1" u="none" strike="noStrike" kern="1200" dirty="0">
                          <a:solidFill>
                            <a:schemeClr val="bg1"/>
                          </a:solidFill>
                          <a:effectLst/>
                          <a:latin typeface="+mn-lt"/>
                          <a:ea typeface="+mn-ea"/>
                          <a:cs typeface="+mn-cs"/>
                        </a:rPr>
                        <a:t>40</a:t>
                      </a:r>
                    </a:p>
                  </a:txBody>
                  <a:tcPr marL="0" marR="0" marT="0" marB="0" anchor="b">
                    <a:solidFill>
                      <a:schemeClr val="accent3"/>
                    </a:solidFill>
                  </a:tcPr>
                </a:tc>
                <a:tc>
                  <a:txBody>
                    <a:bodyPr/>
                    <a:lstStyle/>
                    <a:p>
                      <a:pPr algn="r" fontAlgn="b"/>
                      <a:r>
                        <a:rPr lang="en-NG" sz="1200" b="1" u="none" strike="noStrike" kern="1200">
                          <a:solidFill>
                            <a:schemeClr val="bg1"/>
                          </a:solidFill>
                          <a:effectLst/>
                          <a:latin typeface="+mn-lt"/>
                          <a:ea typeface="+mn-ea"/>
                          <a:cs typeface="+mn-cs"/>
                        </a:rPr>
                        <a:t>0</a:t>
                      </a:r>
                    </a:p>
                  </a:txBody>
                  <a:tcPr marL="0" marR="0" marT="0" marB="0" anchor="b">
                    <a:solidFill>
                      <a:schemeClr val="accent3"/>
                    </a:solidFill>
                  </a:tcPr>
                </a:tc>
                <a:extLst>
                  <a:ext uri="{0D108BD9-81ED-4DB2-BD59-A6C34878D82A}">
                    <a16:rowId xmlns:a16="http://schemas.microsoft.com/office/drawing/2014/main" val="795739859"/>
                  </a:ext>
                </a:extLst>
              </a:tr>
              <a:tr h="236058">
                <a:tc>
                  <a:txBody>
                    <a:bodyPr/>
                    <a:lstStyle/>
                    <a:p>
                      <a:pPr algn="l" fontAlgn="b"/>
                      <a:r>
                        <a:rPr lang="en-US" sz="1200" b="1" u="none" strike="noStrike" kern="1200" dirty="0">
                          <a:solidFill>
                            <a:schemeClr val="bg1"/>
                          </a:solidFill>
                          <a:effectLst/>
                          <a:latin typeface="+mn-lt"/>
                          <a:ea typeface="+mn-ea"/>
                          <a:cs typeface="+mn-cs"/>
                        </a:rPr>
                        <a:t>Psychological</a:t>
                      </a:r>
                    </a:p>
                  </a:txBody>
                  <a:tcPr marL="0" marR="0" marT="0" marB="0" anchor="b">
                    <a:solidFill>
                      <a:schemeClr val="accent3"/>
                    </a:solidFill>
                  </a:tcPr>
                </a:tc>
                <a:tc>
                  <a:txBody>
                    <a:bodyPr/>
                    <a:lstStyle/>
                    <a:p>
                      <a:pPr algn="r" fontAlgn="b"/>
                      <a:r>
                        <a:rPr lang="en-NG" sz="1200" b="1" u="none" strike="noStrike" kern="1200">
                          <a:solidFill>
                            <a:schemeClr val="bg1"/>
                          </a:solidFill>
                          <a:effectLst/>
                          <a:latin typeface="+mn-lt"/>
                          <a:ea typeface="+mn-ea"/>
                          <a:cs typeface="+mn-cs"/>
                        </a:rPr>
                        <a:t>13</a:t>
                      </a:r>
                    </a:p>
                  </a:txBody>
                  <a:tcPr marL="0" marR="0" marT="0" marB="0" anchor="b">
                    <a:solidFill>
                      <a:schemeClr val="accent3"/>
                    </a:solidFill>
                  </a:tcPr>
                </a:tc>
                <a:tc>
                  <a:txBody>
                    <a:bodyPr/>
                    <a:lstStyle/>
                    <a:p>
                      <a:pPr algn="r" fontAlgn="b"/>
                      <a:r>
                        <a:rPr lang="en-NG" sz="1200" b="1" u="none" strike="noStrike" kern="1200">
                          <a:solidFill>
                            <a:schemeClr val="bg1"/>
                          </a:solidFill>
                          <a:effectLst/>
                          <a:latin typeface="+mn-lt"/>
                          <a:ea typeface="+mn-ea"/>
                          <a:cs typeface="+mn-cs"/>
                        </a:rPr>
                        <a:t>15</a:t>
                      </a:r>
                    </a:p>
                  </a:txBody>
                  <a:tcPr marL="0" marR="0" marT="0" marB="0" anchor="b">
                    <a:solidFill>
                      <a:schemeClr val="accent3"/>
                    </a:solidFill>
                  </a:tcPr>
                </a:tc>
                <a:tc>
                  <a:txBody>
                    <a:bodyPr/>
                    <a:lstStyle/>
                    <a:p>
                      <a:pPr algn="r" fontAlgn="b"/>
                      <a:r>
                        <a:rPr lang="en-NG" sz="1200" b="1" u="none" strike="noStrike" kern="1200" dirty="0">
                          <a:solidFill>
                            <a:schemeClr val="bg1"/>
                          </a:solidFill>
                          <a:effectLst/>
                          <a:latin typeface="+mn-lt"/>
                          <a:ea typeface="+mn-ea"/>
                          <a:cs typeface="+mn-cs"/>
                        </a:rPr>
                        <a:t>3</a:t>
                      </a:r>
                    </a:p>
                  </a:txBody>
                  <a:tcPr marL="0" marR="0" marT="0" marB="0" anchor="b">
                    <a:solidFill>
                      <a:schemeClr val="accent3"/>
                    </a:solidFill>
                  </a:tcPr>
                </a:tc>
                <a:tc>
                  <a:txBody>
                    <a:bodyPr/>
                    <a:lstStyle/>
                    <a:p>
                      <a:pPr algn="r" fontAlgn="b"/>
                      <a:r>
                        <a:rPr lang="en-NG" sz="1200" b="1" u="none" strike="noStrike" kern="1200" dirty="0">
                          <a:solidFill>
                            <a:schemeClr val="bg1"/>
                          </a:solidFill>
                          <a:effectLst/>
                          <a:latin typeface="+mn-lt"/>
                          <a:ea typeface="+mn-ea"/>
                          <a:cs typeface="+mn-cs"/>
                        </a:rPr>
                        <a:t>31</a:t>
                      </a:r>
                    </a:p>
                  </a:txBody>
                  <a:tcPr marL="0" marR="0" marT="0" marB="0" anchor="b">
                    <a:solidFill>
                      <a:schemeClr val="accent3"/>
                    </a:solidFill>
                  </a:tcPr>
                </a:tc>
                <a:tc>
                  <a:txBody>
                    <a:bodyPr/>
                    <a:lstStyle/>
                    <a:p>
                      <a:pPr algn="r" fontAlgn="b"/>
                      <a:r>
                        <a:rPr lang="en-NG" sz="1200" b="1" u="none" strike="noStrike" kern="1200" dirty="0">
                          <a:solidFill>
                            <a:schemeClr val="bg1"/>
                          </a:solidFill>
                          <a:effectLst/>
                          <a:latin typeface="+mn-lt"/>
                          <a:ea typeface="+mn-ea"/>
                          <a:cs typeface="+mn-cs"/>
                        </a:rPr>
                        <a:t>280</a:t>
                      </a:r>
                    </a:p>
                  </a:txBody>
                  <a:tcPr marL="0" marR="0" marT="0" marB="0" anchor="b">
                    <a:solidFill>
                      <a:schemeClr val="accent3"/>
                    </a:solidFill>
                  </a:tcPr>
                </a:tc>
                <a:tc>
                  <a:txBody>
                    <a:bodyPr/>
                    <a:lstStyle/>
                    <a:p>
                      <a:pPr algn="r" fontAlgn="b"/>
                      <a:r>
                        <a:rPr lang="en-NG" sz="1200" b="1" u="none" strike="noStrike" kern="1200" dirty="0">
                          <a:solidFill>
                            <a:schemeClr val="bg1"/>
                          </a:solidFill>
                          <a:effectLst/>
                          <a:latin typeface="+mn-lt"/>
                          <a:ea typeface="+mn-ea"/>
                          <a:cs typeface="+mn-cs"/>
                        </a:rPr>
                        <a:t>12</a:t>
                      </a:r>
                    </a:p>
                  </a:txBody>
                  <a:tcPr marL="0" marR="0" marT="0" marB="0" anchor="b">
                    <a:solidFill>
                      <a:schemeClr val="accent3"/>
                    </a:solidFill>
                  </a:tcPr>
                </a:tc>
                <a:extLst>
                  <a:ext uri="{0D108BD9-81ED-4DB2-BD59-A6C34878D82A}">
                    <a16:rowId xmlns:a16="http://schemas.microsoft.com/office/drawing/2014/main" val="3523996813"/>
                  </a:ext>
                </a:extLst>
              </a:tr>
              <a:tr h="236058">
                <a:tc>
                  <a:txBody>
                    <a:bodyPr/>
                    <a:lstStyle/>
                    <a:p>
                      <a:pPr algn="l" fontAlgn="b"/>
                      <a:r>
                        <a:rPr lang="en-US" sz="1200" b="1" u="none" strike="noStrike" kern="1200" dirty="0">
                          <a:solidFill>
                            <a:schemeClr val="bg1"/>
                          </a:solidFill>
                          <a:effectLst/>
                          <a:latin typeface="+mn-lt"/>
                          <a:ea typeface="+mn-ea"/>
                          <a:cs typeface="+mn-cs"/>
                        </a:rPr>
                        <a:t>Emotional</a:t>
                      </a:r>
                    </a:p>
                  </a:txBody>
                  <a:tcPr marL="0" marR="0" marT="0" marB="0" anchor="b">
                    <a:solidFill>
                      <a:schemeClr val="accent3"/>
                    </a:solidFill>
                  </a:tcPr>
                </a:tc>
                <a:tc>
                  <a:txBody>
                    <a:bodyPr/>
                    <a:lstStyle/>
                    <a:p>
                      <a:pPr algn="r" fontAlgn="b"/>
                      <a:r>
                        <a:rPr lang="en-NG" sz="1200" b="1" u="none" strike="noStrike" kern="1200" dirty="0">
                          <a:solidFill>
                            <a:schemeClr val="bg1"/>
                          </a:solidFill>
                          <a:effectLst/>
                          <a:latin typeface="+mn-lt"/>
                          <a:ea typeface="+mn-ea"/>
                          <a:cs typeface="+mn-cs"/>
                        </a:rPr>
                        <a:t>19</a:t>
                      </a:r>
                    </a:p>
                  </a:txBody>
                  <a:tcPr marL="0" marR="0" marT="0" marB="0" anchor="b">
                    <a:solidFill>
                      <a:schemeClr val="accent3"/>
                    </a:solidFill>
                  </a:tcPr>
                </a:tc>
                <a:tc>
                  <a:txBody>
                    <a:bodyPr/>
                    <a:lstStyle/>
                    <a:p>
                      <a:pPr algn="r" fontAlgn="b"/>
                      <a:r>
                        <a:rPr lang="en-NG" sz="1200" b="1" u="none" strike="noStrike" kern="1200" dirty="0">
                          <a:solidFill>
                            <a:schemeClr val="bg1"/>
                          </a:solidFill>
                          <a:effectLst/>
                          <a:latin typeface="+mn-lt"/>
                          <a:ea typeface="+mn-ea"/>
                          <a:cs typeface="+mn-cs"/>
                        </a:rPr>
                        <a:t>69</a:t>
                      </a:r>
                    </a:p>
                  </a:txBody>
                  <a:tcPr marL="0" marR="0" marT="0" marB="0" anchor="b">
                    <a:solidFill>
                      <a:schemeClr val="accent3"/>
                    </a:solidFill>
                  </a:tcPr>
                </a:tc>
                <a:tc>
                  <a:txBody>
                    <a:bodyPr/>
                    <a:lstStyle/>
                    <a:p>
                      <a:pPr algn="r" fontAlgn="b"/>
                      <a:r>
                        <a:rPr lang="en-NG" sz="1200" b="1" u="none" strike="noStrike" kern="1200" dirty="0">
                          <a:solidFill>
                            <a:schemeClr val="bg1"/>
                          </a:solidFill>
                          <a:effectLst/>
                          <a:latin typeface="+mn-lt"/>
                          <a:ea typeface="+mn-ea"/>
                          <a:cs typeface="+mn-cs"/>
                        </a:rPr>
                        <a:t>4</a:t>
                      </a:r>
                    </a:p>
                  </a:txBody>
                  <a:tcPr marL="0" marR="0" marT="0" marB="0" anchor="b">
                    <a:solidFill>
                      <a:schemeClr val="accent3"/>
                    </a:solidFill>
                  </a:tcPr>
                </a:tc>
                <a:tc>
                  <a:txBody>
                    <a:bodyPr/>
                    <a:lstStyle/>
                    <a:p>
                      <a:pPr algn="r" fontAlgn="b"/>
                      <a:r>
                        <a:rPr lang="en-NG" sz="1200" b="1" u="none" strike="noStrike" kern="1200" dirty="0">
                          <a:solidFill>
                            <a:schemeClr val="bg1"/>
                          </a:solidFill>
                          <a:effectLst/>
                          <a:latin typeface="+mn-lt"/>
                          <a:ea typeface="+mn-ea"/>
                          <a:cs typeface="+mn-cs"/>
                        </a:rPr>
                        <a:t>152</a:t>
                      </a:r>
                    </a:p>
                  </a:txBody>
                  <a:tcPr marL="0" marR="0" marT="0" marB="0" anchor="b">
                    <a:solidFill>
                      <a:schemeClr val="accent3"/>
                    </a:solidFill>
                  </a:tcPr>
                </a:tc>
                <a:tc>
                  <a:txBody>
                    <a:bodyPr/>
                    <a:lstStyle/>
                    <a:p>
                      <a:pPr algn="r" fontAlgn="b"/>
                      <a:r>
                        <a:rPr lang="en-NG" sz="1200" b="1" u="none" strike="noStrike" kern="1200" dirty="0">
                          <a:solidFill>
                            <a:schemeClr val="bg1"/>
                          </a:solidFill>
                          <a:effectLst/>
                          <a:latin typeface="+mn-lt"/>
                          <a:ea typeface="+mn-ea"/>
                          <a:cs typeface="+mn-cs"/>
                        </a:rPr>
                        <a:t>984</a:t>
                      </a:r>
                    </a:p>
                  </a:txBody>
                  <a:tcPr marL="0" marR="0" marT="0" marB="0" anchor="b">
                    <a:solidFill>
                      <a:schemeClr val="accent3"/>
                    </a:solidFill>
                  </a:tcPr>
                </a:tc>
                <a:tc>
                  <a:txBody>
                    <a:bodyPr/>
                    <a:lstStyle/>
                    <a:p>
                      <a:pPr algn="r" fontAlgn="b"/>
                      <a:r>
                        <a:rPr lang="en-NG" sz="1200" b="1" u="none" strike="noStrike" kern="1200" dirty="0">
                          <a:solidFill>
                            <a:schemeClr val="bg1"/>
                          </a:solidFill>
                          <a:effectLst/>
                          <a:latin typeface="+mn-lt"/>
                          <a:ea typeface="+mn-ea"/>
                          <a:cs typeface="+mn-cs"/>
                        </a:rPr>
                        <a:t>16</a:t>
                      </a:r>
                    </a:p>
                  </a:txBody>
                  <a:tcPr marL="0" marR="0" marT="0" marB="0" anchor="b">
                    <a:solidFill>
                      <a:schemeClr val="accent3"/>
                    </a:solidFill>
                  </a:tcPr>
                </a:tc>
                <a:extLst>
                  <a:ext uri="{0D108BD9-81ED-4DB2-BD59-A6C34878D82A}">
                    <a16:rowId xmlns:a16="http://schemas.microsoft.com/office/drawing/2014/main" val="1003113256"/>
                  </a:ext>
                </a:extLst>
              </a:tr>
            </a:tbl>
          </a:graphicData>
        </a:graphic>
      </p:graphicFrame>
      <p:sp>
        <p:nvSpPr>
          <p:cNvPr id="10" name="TextBox 9">
            <a:extLst>
              <a:ext uri="{FF2B5EF4-FFF2-40B4-BE49-F238E27FC236}">
                <a16:creationId xmlns:a16="http://schemas.microsoft.com/office/drawing/2014/main" id="{B5AE75D7-ACAD-4CF0-9473-4E785BCCC830}"/>
              </a:ext>
            </a:extLst>
          </p:cNvPr>
          <p:cNvSpPr txBox="1"/>
          <p:nvPr/>
        </p:nvSpPr>
        <p:spPr>
          <a:xfrm>
            <a:off x="2077361" y="108905"/>
            <a:ext cx="8246827" cy="369332"/>
          </a:xfrm>
          <a:prstGeom prst="rect">
            <a:avLst/>
          </a:prstGeom>
          <a:noFill/>
        </p:spPr>
        <p:txBody>
          <a:bodyPr wrap="square" rtlCol="0">
            <a:spAutoFit/>
          </a:bodyPr>
          <a:lstStyle/>
          <a:p>
            <a:r>
              <a:rPr lang="en-US" b="1" dirty="0">
                <a:solidFill>
                  <a:srgbClr val="FF0000"/>
                </a:solidFill>
              </a:rPr>
              <a:t>Disaggregation by relationship with perpetrator and type of violence (Quarter 3 only) </a:t>
            </a:r>
            <a:endParaRPr lang="en-NG" b="1" dirty="0">
              <a:solidFill>
                <a:srgbClr val="FF0000"/>
              </a:solidFill>
            </a:endParaRPr>
          </a:p>
        </p:txBody>
      </p:sp>
      <p:sp>
        <p:nvSpPr>
          <p:cNvPr id="3" name="TextBox 2">
            <a:extLst>
              <a:ext uri="{FF2B5EF4-FFF2-40B4-BE49-F238E27FC236}">
                <a16:creationId xmlns:a16="http://schemas.microsoft.com/office/drawing/2014/main" id="{CF319477-B47F-49E3-96BA-1665CA38A6F2}"/>
              </a:ext>
            </a:extLst>
          </p:cNvPr>
          <p:cNvSpPr txBox="1"/>
          <p:nvPr/>
        </p:nvSpPr>
        <p:spPr>
          <a:xfrm>
            <a:off x="7561793" y="363389"/>
            <a:ext cx="3292474" cy="369332"/>
          </a:xfrm>
          <a:prstGeom prst="rect">
            <a:avLst/>
          </a:prstGeom>
          <a:noFill/>
        </p:spPr>
        <p:txBody>
          <a:bodyPr wrap="square" rtlCol="0">
            <a:spAutoFit/>
          </a:bodyPr>
          <a:lstStyle/>
          <a:p>
            <a:r>
              <a:rPr lang="en-US" dirty="0"/>
              <a:t>Non IPV cases identified (Ebonyi)</a:t>
            </a:r>
            <a:endParaRPr lang="en-NG" dirty="0"/>
          </a:p>
        </p:txBody>
      </p:sp>
      <p:sp>
        <p:nvSpPr>
          <p:cNvPr id="11" name="TextBox 10">
            <a:extLst>
              <a:ext uri="{FF2B5EF4-FFF2-40B4-BE49-F238E27FC236}">
                <a16:creationId xmlns:a16="http://schemas.microsoft.com/office/drawing/2014/main" id="{9C28B6B2-8BE4-418E-A87C-B3742F858B44}"/>
              </a:ext>
            </a:extLst>
          </p:cNvPr>
          <p:cNvSpPr txBox="1"/>
          <p:nvPr/>
        </p:nvSpPr>
        <p:spPr>
          <a:xfrm>
            <a:off x="1635126" y="401907"/>
            <a:ext cx="3292474" cy="369332"/>
          </a:xfrm>
          <a:prstGeom prst="rect">
            <a:avLst/>
          </a:prstGeom>
          <a:noFill/>
        </p:spPr>
        <p:txBody>
          <a:bodyPr wrap="square" rtlCol="0">
            <a:spAutoFit/>
          </a:bodyPr>
          <a:lstStyle/>
          <a:p>
            <a:r>
              <a:rPr lang="en-US" dirty="0"/>
              <a:t>IPV cases identified (Ebonyi)</a:t>
            </a:r>
            <a:endParaRPr lang="en-NG" dirty="0"/>
          </a:p>
        </p:txBody>
      </p:sp>
      <p:sp>
        <p:nvSpPr>
          <p:cNvPr id="13" name="TextBox 12">
            <a:extLst>
              <a:ext uri="{FF2B5EF4-FFF2-40B4-BE49-F238E27FC236}">
                <a16:creationId xmlns:a16="http://schemas.microsoft.com/office/drawing/2014/main" id="{06453726-71CD-41BD-AD63-179D6A144A78}"/>
              </a:ext>
            </a:extLst>
          </p:cNvPr>
          <p:cNvSpPr txBox="1"/>
          <p:nvPr/>
        </p:nvSpPr>
        <p:spPr>
          <a:xfrm>
            <a:off x="1635126" y="2567149"/>
            <a:ext cx="3292474" cy="369332"/>
          </a:xfrm>
          <a:prstGeom prst="rect">
            <a:avLst/>
          </a:prstGeom>
          <a:noFill/>
        </p:spPr>
        <p:txBody>
          <a:bodyPr wrap="square" rtlCol="0">
            <a:spAutoFit/>
          </a:bodyPr>
          <a:lstStyle/>
          <a:p>
            <a:r>
              <a:rPr lang="en-US" dirty="0"/>
              <a:t>IPV cases identified (Sokoto)</a:t>
            </a:r>
            <a:endParaRPr lang="en-NG" dirty="0"/>
          </a:p>
        </p:txBody>
      </p:sp>
      <p:sp>
        <p:nvSpPr>
          <p:cNvPr id="14" name="TextBox 13">
            <a:extLst>
              <a:ext uri="{FF2B5EF4-FFF2-40B4-BE49-F238E27FC236}">
                <a16:creationId xmlns:a16="http://schemas.microsoft.com/office/drawing/2014/main" id="{BF370323-F0E7-4512-B3D3-377244FD5D49}"/>
              </a:ext>
            </a:extLst>
          </p:cNvPr>
          <p:cNvSpPr txBox="1"/>
          <p:nvPr/>
        </p:nvSpPr>
        <p:spPr>
          <a:xfrm>
            <a:off x="7264400" y="2522454"/>
            <a:ext cx="3292474" cy="369332"/>
          </a:xfrm>
          <a:prstGeom prst="rect">
            <a:avLst/>
          </a:prstGeom>
          <a:noFill/>
        </p:spPr>
        <p:txBody>
          <a:bodyPr wrap="square" rtlCol="0">
            <a:spAutoFit/>
          </a:bodyPr>
          <a:lstStyle/>
          <a:p>
            <a:r>
              <a:rPr lang="en-US" dirty="0"/>
              <a:t>Non IPV cases identified (Sokoto)</a:t>
            </a:r>
            <a:endParaRPr lang="en-NG" dirty="0"/>
          </a:p>
        </p:txBody>
      </p:sp>
    </p:spTree>
    <p:extLst>
      <p:ext uri="{BB962C8B-B14F-4D97-AF65-F5344CB8AC3E}">
        <p14:creationId xmlns:p14="http://schemas.microsoft.com/office/powerpoint/2010/main" val="2258852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F36F6CD-94E9-47B1-B385-19D609B828D7}"/>
              </a:ext>
            </a:extLst>
          </p:cNvPr>
          <p:cNvGraphicFramePr>
            <a:graphicFrameLocks noGrp="1"/>
          </p:cNvGraphicFramePr>
          <p:nvPr>
            <p:extLst/>
          </p:nvPr>
        </p:nvGraphicFramePr>
        <p:xfrm>
          <a:off x="112116" y="641352"/>
          <a:ext cx="8250834" cy="2435224"/>
        </p:xfrm>
        <a:graphic>
          <a:graphicData uri="http://schemas.openxmlformats.org/drawingml/2006/table">
            <a:tbl>
              <a:tblPr>
                <a:tableStyleId>{5C22544A-7EE6-4342-B048-85BDC9FD1C3A}</a:tableStyleId>
              </a:tblPr>
              <a:tblGrid>
                <a:gridCol w="1798031">
                  <a:extLst>
                    <a:ext uri="{9D8B030D-6E8A-4147-A177-3AD203B41FA5}">
                      <a16:colId xmlns:a16="http://schemas.microsoft.com/office/drawing/2014/main" val="952885190"/>
                    </a:ext>
                  </a:extLst>
                </a:gridCol>
                <a:gridCol w="1078818">
                  <a:extLst>
                    <a:ext uri="{9D8B030D-6E8A-4147-A177-3AD203B41FA5}">
                      <a16:colId xmlns:a16="http://schemas.microsoft.com/office/drawing/2014/main" val="3299682531"/>
                    </a:ext>
                  </a:extLst>
                </a:gridCol>
                <a:gridCol w="1078818">
                  <a:extLst>
                    <a:ext uri="{9D8B030D-6E8A-4147-A177-3AD203B41FA5}">
                      <a16:colId xmlns:a16="http://schemas.microsoft.com/office/drawing/2014/main" val="1256857056"/>
                    </a:ext>
                  </a:extLst>
                </a:gridCol>
                <a:gridCol w="1078818">
                  <a:extLst>
                    <a:ext uri="{9D8B030D-6E8A-4147-A177-3AD203B41FA5}">
                      <a16:colId xmlns:a16="http://schemas.microsoft.com/office/drawing/2014/main" val="1840582082"/>
                    </a:ext>
                  </a:extLst>
                </a:gridCol>
                <a:gridCol w="1078818">
                  <a:extLst>
                    <a:ext uri="{9D8B030D-6E8A-4147-A177-3AD203B41FA5}">
                      <a16:colId xmlns:a16="http://schemas.microsoft.com/office/drawing/2014/main" val="337619854"/>
                    </a:ext>
                  </a:extLst>
                </a:gridCol>
                <a:gridCol w="1078818">
                  <a:extLst>
                    <a:ext uri="{9D8B030D-6E8A-4147-A177-3AD203B41FA5}">
                      <a16:colId xmlns:a16="http://schemas.microsoft.com/office/drawing/2014/main" val="3809092270"/>
                    </a:ext>
                  </a:extLst>
                </a:gridCol>
                <a:gridCol w="1058713">
                  <a:extLst>
                    <a:ext uri="{9D8B030D-6E8A-4147-A177-3AD203B41FA5}">
                      <a16:colId xmlns:a16="http://schemas.microsoft.com/office/drawing/2014/main" val="603210865"/>
                    </a:ext>
                  </a:extLst>
                </a:gridCol>
              </a:tblGrid>
              <a:tr h="387010">
                <a:tc rowSpan="2">
                  <a:txBody>
                    <a:bodyPr/>
                    <a:lstStyle/>
                    <a:p>
                      <a:pPr algn="ctr" fontAlgn="ctr"/>
                      <a:r>
                        <a:rPr lang="en-US" sz="1800" b="1" u="none" strike="noStrike" dirty="0">
                          <a:solidFill>
                            <a:schemeClr val="bg1"/>
                          </a:solidFill>
                          <a:effectLst/>
                        </a:rPr>
                        <a:t>Ebonyi</a:t>
                      </a:r>
                      <a:endParaRPr lang="en-US" sz="1800" b="1" i="0" u="none" strike="noStrike" dirty="0">
                        <a:solidFill>
                          <a:schemeClr val="bg1"/>
                        </a:solidFill>
                        <a:effectLst/>
                        <a:latin typeface="Arial" panose="020B0604020202020204" pitchFamily="34" charset="0"/>
                      </a:endParaRPr>
                    </a:p>
                  </a:txBody>
                  <a:tcPr marL="0" marR="0" marT="0" marB="0" anchor="ctr">
                    <a:solidFill>
                      <a:schemeClr val="accent6"/>
                    </a:solidFill>
                  </a:tcPr>
                </a:tc>
                <a:tc gridSpan="3">
                  <a:txBody>
                    <a:bodyPr/>
                    <a:lstStyle/>
                    <a:p>
                      <a:pPr algn="ctr" fontAlgn="b"/>
                      <a:r>
                        <a:rPr lang="en-US" sz="1600" b="1" u="none" strike="noStrike" dirty="0">
                          <a:solidFill>
                            <a:schemeClr val="bg1"/>
                          </a:solidFill>
                          <a:effectLst/>
                        </a:rPr>
                        <a:t>Male</a:t>
                      </a:r>
                      <a:endParaRPr lang="en-US" sz="1600" b="1" i="0" u="none" strike="noStrike" dirty="0">
                        <a:solidFill>
                          <a:schemeClr val="bg1"/>
                        </a:solidFill>
                        <a:effectLst/>
                        <a:latin typeface="Arial" panose="020B0604020202020204" pitchFamily="34" charset="0"/>
                      </a:endParaRPr>
                    </a:p>
                  </a:txBody>
                  <a:tcPr marL="0" marR="0" marT="0" marB="0" anchor="b">
                    <a:solidFill>
                      <a:schemeClr val="accent6"/>
                    </a:solidFill>
                  </a:tcPr>
                </a:tc>
                <a:tc hMerge="1">
                  <a:txBody>
                    <a:bodyPr/>
                    <a:lstStyle/>
                    <a:p>
                      <a:endParaRPr lang="en-NG"/>
                    </a:p>
                  </a:txBody>
                  <a:tcPr/>
                </a:tc>
                <a:tc hMerge="1">
                  <a:txBody>
                    <a:bodyPr/>
                    <a:lstStyle/>
                    <a:p>
                      <a:endParaRPr lang="en-NG"/>
                    </a:p>
                  </a:txBody>
                  <a:tcPr/>
                </a:tc>
                <a:tc gridSpan="3">
                  <a:txBody>
                    <a:bodyPr/>
                    <a:lstStyle/>
                    <a:p>
                      <a:pPr algn="ctr" fontAlgn="b"/>
                      <a:r>
                        <a:rPr lang="en-US" sz="1600" b="1" u="none" strike="noStrike">
                          <a:solidFill>
                            <a:schemeClr val="bg1"/>
                          </a:solidFill>
                          <a:effectLst/>
                        </a:rPr>
                        <a:t>Female</a:t>
                      </a:r>
                      <a:endParaRPr lang="en-US" sz="1600" b="1" i="0" u="none" strike="noStrike">
                        <a:solidFill>
                          <a:schemeClr val="bg1"/>
                        </a:solidFill>
                        <a:effectLst/>
                        <a:latin typeface="Arial" panose="020B0604020202020204" pitchFamily="34" charset="0"/>
                      </a:endParaRPr>
                    </a:p>
                  </a:txBody>
                  <a:tcPr marL="0" marR="0" marT="0" marB="0" anchor="b">
                    <a:solidFill>
                      <a:schemeClr val="accent6"/>
                    </a:solidFill>
                  </a:tcPr>
                </a:tc>
                <a:tc hMerge="1">
                  <a:txBody>
                    <a:bodyPr/>
                    <a:lstStyle/>
                    <a:p>
                      <a:endParaRPr lang="en-NG"/>
                    </a:p>
                  </a:txBody>
                  <a:tcPr/>
                </a:tc>
                <a:tc hMerge="1">
                  <a:txBody>
                    <a:bodyPr/>
                    <a:lstStyle/>
                    <a:p>
                      <a:endParaRPr lang="en-NG"/>
                    </a:p>
                  </a:txBody>
                  <a:tcPr/>
                </a:tc>
                <a:extLst>
                  <a:ext uri="{0D108BD9-81ED-4DB2-BD59-A6C34878D82A}">
                    <a16:rowId xmlns:a16="http://schemas.microsoft.com/office/drawing/2014/main" val="1158802044"/>
                  </a:ext>
                </a:extLst>
              </a:tr>
              <a:tr h="916950">
                <a:tc vMerge="1">
                  <a:txBody>
                    <a:bodyPr/>
                    <a:lstStyle/>
                    <a:p>
                      <a:endParaRPr lang="en-NG"/>
                    </a:p>
                  </a:txBody>
                  <a:tcPr/>
                </a:tc>
                <a:tc>
                  <a:txBody>
                    <a:bodyPr/>
                    <a:lstStyle/>
                    <a:p>
                      <a:pPr algn="l" fontAlgn="b"/>
                      <a:r>
                        <a:rPr lang="en-US" sz="1800" b="1" u="none" strike="noStrike" dirty="0">
                          <a:solidFill>
                            <a:schemeClr val="bg1"/>
                          </a:solidFill>
                          <a:effectLst/>
                        </a:rPr>
                        <a:t>&lt;20 years</a:t>
                      </a:r>
                      <a:endParaRPr lang="en-US" sz="1800" b="1" i="0" u="none" strike="noStrike" dirty="0">
                        <a:solidFill>
                          <a:schemeClr val="bg1"/>
                        </a:solidFill>
                        <a:effectLst/>
                        <a:latin typeface="Arial" panose="020B0604020202020204" pitchFamily="34" charset="0"/>
                      </a:endParaRPr>
                    </a:p>
                  </a:txBody>
                  <a:tcPr marL="0" marR="0" marT="0" marB="0" anchor="b">
                    <a:solidFill>
                      <a:schemeClr val="accent6"/>
                    </a:solidFill>
                  </a:tcPr>
                </a:tc>
                <a:tc>
                  <a:txBody>
                    <a:bodyPr/>
                    <a:lstStyle/>
                    <a:p>
                      <a:pPr algn="l" fontAlgn="b"/>
                      <a:r>
                        <a:rPr lang="en-US" sz="1800" b="1" u="none" strike="noStrike" dirty="0">
                          <a:solidFill>
                            <a:schemeClr val="bg1"/>
                          </a:solidFill>
                          <a:effectLst/>
                        </a:rPr>
                        <a:t>20 - 49 years</a:t>
                      </a:r>
                      <a:endParaRPr lang="en-US" sz="1800" b="1" i="0" u="none" strike="noStrike" dirty="0">
                        <a:solidFill>
                          <a:schemeClr val="bg1"/>
                        </a:solidFill>
                        <a:effectLst/>
                        <a:latin typeface="Arial" panose="020B0604020202020204" pitchFamily="34" charset="0"/>
                      </a:endParaRPr>
                    </a:p>
                  </a:txBody>
                  <a:tcPr marL="0" marR="0" marT="0" marB="0" anchor="b">
                    <a:solidFill>
                      <a:schemeClr val="accent6"/>
                    </a:solidFill>
                  </a:tcPr>
                </a:tc>
                <a:tc>
                  <a:txBody>
                    <a:bodyPr/>
                    <a:lstStyle/>
                    <a:p>
                      <a:pPr algn="l" fontAlgn="b"/>
                      <a:r>
                        <a:rPr lang="en-US" sz="1800" b="1" u="none" strike="noStrike" dirty="0">
                          <a:solidFill>
                            <a:schemeClr val="bg1"/>
                          </a:solidFill>
                          <a:effectLst/>
                        </a:rPr>
                        <a:t>50 years &amp; above</a:t>
                      </a:r>
                      <a:endParaRPr lang="en-US" sz="1800" b="1" i="0" u="none" strike="noStrike" dirty="0">
                        <a:solidFill>
                          <a:schemeClr val="bg1"/>
                        </a:solidFill>
                        <a:effectLst/>
                        <a:latin typeface="Arial" panose="020B0604020202020204" pitchFamily="34" charset="0"/>
                      </a:endParaRPr>
                    </a:p>
                  </a:txBody>
                  <a:tcPr marL="0" marR="0" marT="0" marB="0" anchor="b">
                    <a:solidFill>
                      <a:schemeClr val="accent6"/>
                    </a:solidFill>
                  </a:tcPr>
                </a:tc>
                <a:tc>
                  <a:txBody>
                    <a:bodyPr/>
                    <a:lstStyle/>
                    <a:p>
                      <a:pPr algn="l" fontAlgn="b"/>
                      <a:r>
                        <a:rPr lang="en-US" sz="1800" b="1" u="none" strike="noStrike" dirty="0">
                          <a:solidFill>
                            <a:schemeClr val="bg1"/>
                          </a:solidFill>
                          <a:effectLst/>
                        </a:rPr>
                        <a:t>&lt;20 years</a:t>
                      </a:r>
                      <a:endParaRPr lang="en-US" sz="1800" b="1" i="0" u="none" strike="noStrike" dirty="0">
                        <a:solidFill>
                          <a:schemeClr val="bg1"/>
                        </a:solidFill>
                        <a:effectLst/>
                        <a:latin typeface="Arial" panose="020B0604020202020204" pitchFamily="34" charset="0"/>
                      </a:endParaRPr>
                    </a:p>
                  </a:txBody>
                  <a:tcPr marL="0" marR="0" marT="0" marB="0" anchor="b">
                    <a:solidFill>
                      <a:schemeClr val="accent6"/>
                    </a:solidFill>
                  </a:tcPr>
                </a:tc>
                <a:tc>
                  <a:txBody>
                    <a:bodyPr/>
                    <a:lstStyle/>
                    <a:p>
                      <a:pPr algn="l" fontAlgn="b"/>
                      <a:r>
                        <a:rPr lang="en-US" sz="1800" b="1" u="none" strike="noStrike" dirty="0">
                          <a:solidFill>
                            <a:schemeClr val="bg1"/>
                          </a:solidFill>
                          <a:effectLst/>
                        </a:rPr>
                        <a:t>20 - 49 years</a:t>
                      </a:r>
                      <a:endParaRPr lang="en-US" sz="1800" b="1" i="0" u="none" strike="noStrike" dirty="0">
                        <a:solidFill>
                          <a:schemeClr val="bg1"/>
                        </a:solidFill>
                        <a:effectLst/>
                        <a:latin typeface="Arial" panose="020B0604020202020204" pitchFamily="34" charset="0"/>
                      </a:endParaRPr>
                    </a:p>
                  </a:txBody>
                  <a:tcPr marL="0" marR="0" marT="0" marB="0" anchor="b">
                    <a:solidFill>
                      <a:schemeClr val="accent6"/>
                    </a:solidFill>
                  </a:tcPr>
                </a:tc>
                <a:tc>
                  <a:txBody>
                    <a:bodyPr/>
                    <a:lstStyle/>
                    <a:p>
                      <a:pPr algn="l" fontAlgn="b"/>
                      <a:r>
                        <a:rPr lang="en-US" sz="1800" b="1" u="none" strike="noStrike" dirty="0">
                          <a:solidFill>
                            <a:schemeClr val="bg1"/>
                          </a:solidFill>
                          <a:effectLst/>
                        </a:rPr>
                        <a:t>50 years &amp; above</a:t>
                      </a:r>
                      <a:endParaRPr lang="en-US" sz="1800" b="1" i="0" u="none" strike="noStrike" dirty="0">
                        <a:solidFill>
                          <a:schemeClr val="bg1"/>
                        </a:solidFill>
                        <a:effectLst/>
                        <a:latin typeface="Arial" panose="020B0604020202020204" pitchFamily="34" charset="0"/>
                      </a:endParaRPr>
                    </a:p>
                  </a:txBody>
                  <a:tcPr marL="0" marR="0" marT="0" marB="0" anchor="b">
                    <a:solidFill>
                      <a:schemeClr val="accent6"/>
                    </a:solidFill>
                  </a:tcPr>
                </a:tc>
                <a:extLst>
                  <a:ext uri="{0D108BD9-81ED-4DB2-BD59-A6C34878D82A}">
                    <a16:rowId xmlns:a16="http://schemas.microsoft.com/office/drawing/2014/main" val="2898074311"/>
                  </a:ext>
                </a:extLst>
              </a:tr>
              <a:tr h="372127">
                <a:tc>
                  <a:txBody>
                    <a:bodyPr/>
                    <a:lstStyle/>
                    <a:p>
                      <a:pPr algn="ctr" fontAlgn="b"/>
                      <a:r>
                        <a:rPr lang="en-US" sz="1800" u="none" strike="noStrike" dirty="0">
                          <a:solidFill>
                            <a:schemeClr val="bg1"/>
                          </a:solidFill>
                          <a:effectLst/>
                        </a:rPr>
                        <a:t>Screened </a:t>
                      </a:r>
                      <a:endParaRPr lang="en-US" sz="1800" b="0" i="0" u="none" strike="noStrike" dirty="0">
                        <a:solidFill>
                          <a:schemeClr val="bg1"/>
                        </a:solidFill>
                        <a:effectLst/>
                        <a:latin typeface="Arial" panose="020B0604020202020204" pitchFamily="34" charset="0"/>
                      </a:endParaRPr>
                    </a:p>
                  </a:txBody>
                  <a:tcPr marL="0" marR="0" marT="0" marB="0" anchor="b">
                    <a:solidFill>
                      <a:schemeClr val="accent6"/>
                    </a:solidFill>
                  </a:tcPr>
                </a:tc>
                <a:tc>
                  <a:txBody>
                    <a:bodyPr/>
                    <a:lstStyle/>
                    <a:p>
                      <a:pPr algn="r" fontAlgn="b"/>
                      <a:r>
                        <a:rPr lang="en-NG" sz="1800" b="1" u="none" strike="noStrike" kern="1200">
                          <a:solidFill>
                            <a:schemeClr val="bg1"/>
                          </a:solidFill>
                          <a:effectLst/>
                          <a:latin typeface="+mn-lt"/>
                          <a:ea typeface="+mn-ea"/>
                          <a:cs typeface="+mn-cs"/>
                        </a:rPr>
                        <a:t>5100</a:t>
                      </a:r>
                    </a:p>
                  </a:txBody>
                  <a:tcPr marL="0" marR="0" marT="0" marB="0" anchor="b">
                    <a:solidFill>
                      <a:schemeClr val="accent6"/>
                    </a:solidFill>
                  </a:tcPr>
                </a:tc>
                <a:tc>
                  <a:txBody>
                    <a:bodyPr/>
                    <a:lstStyle/>
                    <a:p>
                      <a:pPr algn="r" fontAlgn="b"/>
                      <a:r>
                        <a:rPr lang="en-NG" sz="1800" b="1" u="none" strike="noStrike" kern="1200" dirty="0">
                          <a:solidFill>
                            <a:schemeClr val="bg1"/>
                          </a:solidFill>
                          <a:effectLst/>
                          <a:latin typeface="+mn-lt"/>
                          <a:ea typeface="+mn-ea"/>
                          <a:cs typeface="+mn-cs"/>
                        </a:rPr>
                        <a:t>7649</a:t>
                      </a:r>
                    </a:p>
                  </a:txBody>
                  <a:tcPr marL="0" marR="0" marT="0" marB="0" anchor="b">
                    <a:solidFill>
                      <a:schemeClr val="accent6"/>
                    </a:solidFill>
                  </a:tcPr>
                </a:tc>
                <a:tc>
                  <a:txBody>
                    <a:bodyPr/>
                    <a:lstStyle/>
                    <a:p>
                      <a:pPr algn="r" fontAlgn="b"/>
                      <a:r>
                        <a:rPr lang="en-NG" sz="1800" b="1" u="none" strike="noStrike" kern="1200">
                          <a:solidFill>
                            <a:schemeClr val="bg1"/>
                          </a:solidFill>
                          <a:effectLst/>
                          <a:latin typeface="+mn-lt"/>
                          <a:ea typeface="+mn-ea"/>
                          <a:cs typeface="+mn-cs"/>
                        </a:rPr>
                        <a:t>1205</a:t>
                      </a:r>
                    </a:p>
                  </a:txBody>
                  <a:tcPr marL="0" marR="0" marT="0" marB="0" anchor="b">
                    <a:solidFill>
                      <a:schemeClr val="accent6"/>
                    </a:solidFill>
                  </a:tcPr>
                </a:tc>
                <a:tc>
                  <a:txBody>
                    <a:bodyPr/>
                    <a:lstStyle/>
                    <a:p>
                      <a:pPr algn="r" fontAlgn="b"/>
                      <a:r>
                        <a:rPr lang="en-NG" sz="1800" b="1" u="none" strike="noStrike" kern="1200">
                          <a:solidFill>
                            <a:schemeClr val="bg1"/>
                          </a:solidFill>
                          <a:effectLst/>
                          <a:latin typeface="+mn-lt"/>
                          <a:ea typeface="+mn-ea"/>
                          <a:cs typeface="+mn-cs"/>
                        </a:rPr>
                        <a:t>6748</a:t>
                      </a:r>
                    </a:p>
                  </a:txBody>
                  <a:tcPr marL="0" marR="0" marT="0" marB="0" anchor="b">
                    <a:solidFill>
                      <a:schemeClr val="accent6"/>
                    </a:solidFill>
                  </a:tcPr>
                </a:tc>
                <a:tc>
                  <a:txBody>
                    <a:bodyPr/>
                    <a:lstStyle/>
                    <a:p>
                      <a:pPr algn="r" fontAlgn="b"/>
                      <a:r>
                        <a:rPr lang="en-NG" sz="1800" b="1" u="none" strike="noStrike" kern="1200">
                          <a:solidFill>
                            <a:schemeClr val="bg1"/>
                          </a:solidFill>
                          <a:effectLst/>
                          <a:latin typeface="+mn-lt"/>
                          <a:ea typeface="+mn-ea"/>
                          <a:cs typeface="+mn-cs"/>
                        </a:rPr>
                        <a:t>24597</a:t>
                      </a:r>
                    </a:p>
                  </a:txBody>
                  <a:tcPr marL="0" marR="0" marT="0" marB="0" anchor="b">
                    <a:solidFill>
                      <a:schemeClr val="accent6"/>
                    </a:solidFill>
                  </a:tcPr>
                </a:tc>
                <a:tc>
                  <a:txBody>
                    <a:bodyPr/>
                    <a:lstStyle/>
                    <a:p>
                      <a:pPr algn="r" fontAlgn="b"/>
                      <a:r>
                        <a:rPr lang="en-NG" sz="1800" b="1" u="none" strike="noStrike" kern="1200" dirty="0">
                          <a:solidFill>
                            <a:schemeClr val="bg1"/>
                          </a:solidFill>
                          <a:effectLst/>
                          <a:latin typeface="+mn-lt"/>
                          <a:ea typeface="+mn-ea"/>
                          <a:cs typeface="+mn-cs"/>
                        </a:rPr>
                        <a:t>1608</a:t>
                      </a:r>
                    </a:p>
                  </a:txBody>
                  <a:tcPr marL="0" marR="0" marT="0" marB="0" anchor="b">
                    <a:solidFill>
                      <a:schemeClr val="accent6"/>
                    </a:solidFill>
                  </a:tcPr>
                </a:tc>
                <a:extLst>
                  <a:ext uri="{0D108BD9-81ED-4DB2-BD59-A6C34878D82A}">
                    <a16:rowId xmlns:a16="http://schemas.microsoft.com/office/drawing/2014/main" val="3614372183"/>
                  </a:ext>
                </a:extLst>
              </a:tr>
              <a:tr h="372127">
                <a:tc>
                  <a:txBody>
                    <a:bodyPr/>
                    <a:lstStyle/>
                    <a:p>
                      <a:pPr algn="ctr" fontAlgn="b"/>
                      <a:r>
                        <a:rPr lang="en-US" sz="1800" u="none" strike="noStrike" dirty="0">
                          <a:solidFill>
                            <a:schemeClr val="bg1"/>
                          </a:solidFill>
                          <a:effectLst/>
                        </a:rPr>
                        <a:t>Identified</a:t>
                      </a:r>
                      <a:endParaRPr lang="en-US" sz="1800" b="0" i="0" u="none" strike="noStrike" dirty="0">
                        <a:solidFill>
                          <a:schemeClr val="bg1"/>
                        </a:solidFill>
                        <a:effectLst/>
                        <a:latin typeface="Arial" panose="020B0604020202020204" pitchFamily="34" charset="0"/>
                      </a:endParaRPr>
                    </a:p>
                  </a:txBody>
                  <a:tcPr marL="0" marR="0" marT="0" marB="0" anchor="b">
                    <a:solidFill>
                      <a:schemeClr val="accent6"/>
                    </a:solidFill>
                  </a:tcPr>
                </a:tc>
                <a:tc>
                  <a:txBody>
                    <a:bodyPr/>
                    <a:lstStyle/>
                    <a:p>
                      <a:pPr algn="r" fontAlgn="b"/>
                      <a:r>
                        <a:rPr lang="en-NG" sz="1800" b="1" u="none" strike="noStrike" kern="1200">
                          <a:solidFill>
                            <a:schemeClr val="bg1"/>
                          </a:solidFill>
                          <a:effectLst/>
                          <a:latin typeface="+mn-lt"/>
                          <a:ea typeface="+mn-ea"/>
                          <a:cs typeface="+mn-cs"/>
                        </a:rPr>
                        <a:t>15</a:t>
                      </a:r>
                    </a:p>
                  </a:txBody>
                  <a:tcPr marL="0" marR="0" marT="0" marB="0" anchor="b">
                    <a:solidFill>
                      <a:schemeClr val="accent6"/>
                    </a:solidFill>
                  </a:tcPr>
                </a:tc>
                <a:tc>
                  <a:txBody>
                    <a:bodyPr/>
                    <a:lstStyle/>
                    <a:p>
                      <a:pPr algn="r" fontAlgn="b"/>
                      <a:r>
                        <a:rPr lang="en-US" sz="1800" b="1" u="none" strike="noStrike" kern="1200" dirty="0">
                          <a:solidFill>
                            <a:schemeClr val="bg1"/>
                          </a:solidFill>
                          <a:effectLst/>
                          <a:latin typeface="+mn-lt"/>
                          <a:ea typeface="+mn-ea"/>
                          <a:cs typeface="+mn-cs"/>
                        </a:rPr>
                        <a:t>61</a:t>
                      </a:r>
                      <a:endParaRPr lang="en-NG" sz="1800" b="1" u="none" strike="noStrike" kern="1200" dirty="0">
                        <a:solidFill>
                          <a:schemeClr val="bg1"/>
                        </a:solidFill>
                        <a:effectLst/>
                        <a:latin typeface="+mn-lt"/>
                        <a:ea typeface="+mn-ea"/>
                        <a:cs typeface="+mn-cs"/>
                      </a:endParaRPr>
                    </a:p>
                  </a:txBody>
                  <a:tcPr marL="0" marR="0" marT="0" marB="0" anchor="b">
                    <a:solidFill>
                      <a:schemeClr val="accent6"/>
                    </a:solidFill>
                  </a:tcPr>
                </a:tc>
                <a:tc>
                  <a:txBody>
                    <a:bodyPr/>
                    <a:lstStyle/>
                    <a:p>
                      <a:pPr algn="r" fontAlgn="b"/>
                      <a:r>
                        <a:rPr lang="en-US" sz="1800" b="1" u="none" strike="noStrike" kern="1200" dirty="0">
                          <a:solidFill>
                            <a:schemeClr val="bg1"/>
                          </a:solidFill>
                          <a:effectLst/>
                          <a:latin typeface="+mn-lt"/>
                          <a:ea typeface="+mn-ea"/>
                          <a:cs typeface="+mn-cs"/>
                        </a:rPr>
                        <a:t>6</a:t>
                      </a:r>
                      <a:endParaRPr lang="en-NG" sz="1800" b="1" u="none" strike="noStrike" kern="1200" dirty="0">
                        <a:solidFill>
                          <a:schemeClr val="bg1"/>
                        </a:solidFill>
                        <a:effectLst/>
                        <a:latin typeface="+mn-lt"/>
                        <a:ea typeface="+mn-ea"/>
                        <a:cs typeface="+mn-cs"/>
                      </a:endParaRPr>
                    </a:p>
                  </a:txBody>
                  <a:tcPr marL="0" marR="0" marT="0" marB="0" anchor="b">
                    <a:solidFill>
                      <a:schemeClr val="accent6"/>
                    </a:solidFill>
                  </a:tcPr>
                </a:tc>
                <a:tc>
                  <a:txBody>
                    <a:bodyPr/>
                    <a:lstStyle/>
                    <a:p>
                      <a:pPr algn="r" fontAlgn="b"/>
                      <a:r>
                        <a:rPr lang="en-US" sz="1800" b="1" u="none" strike="noStrike" kern="1200" dirty="0">
                          <a:solidFill>
                            <a:schemeClr val="bg1"/>
                          </a:solidFill>
                          <a:effectLst/>
                          <a:latin typeface="+mn-lt"/>
                          <a:ea typeface="+mn-ea"/>
                          <a:cs typeface="+mn-cs"/>
                        </a:rPr>
                        <a:t>58</a:t>
                      </a:r>
                      <a:endParaRPr lang="en-NG" sz="1800" b="1" u="none" strike="noStrike" kern="1200" dirty="0">
                        <a:solidFill>
                          <a:schemeClr val="bg1"/>
                        </a:solidFill>
                        <a:effectLst/>
                        <a:latin typeface="+mn-lt"/>
                        <a:ea typeface="+mn-ea"/>
                        <a:cs typeface="+mn-cs"/>
                      </a:endParaRPr>
                    </a:p>
                  </a:txBody>
                  <a:tcPr marL="0" marR="0" marT="0" marB="0" anchor="b">
                    <a:solidFill>
                      <a:schemeClr val="accent6"/>
                    </a:solidFill>
                  </a:tcPr>
                </a:tc>
                <a:tc>
                  <a:txBody>
                    <a:bodyPr/>
                    <a:lstStyle/>
                    <a:p>
                      <a:pPr algn="r" fontAlgn="b"/>
                      <a:r>
                        <a:rPr lang="en-US" sz="1800" b="1" u="none" strike="noStrike" kern="1200" dirty="0">
                          <a:solidFill>
                            <a:schemeClr val="bg1"/>
                          </a:solidFill>
                          <a:effectLst/>
                          <a:latin typeface="+mn-lt"/>
                          <a:ea typeface="+mn-ea"/>
                          <a:cs typeface="+mn-cs"/>
                        </a:rPr>
                        <a:t>408</a:t>
                      </a:r>
                      <a:endParaRPr lang="en-NG" sz="1800" b="1" u="none" strike="noStrike" kern="1200" dirty="0">
                        <a:solidFill>
                          <a:schemeClr val="bg1"/>
                        </a:solidFill>
                        <a:effectLst/>
                        <a:latin typeface="+mn-lt"/>
                        <a:ea typeface="+mn-ea"/>
                        <a:cs typeface="+mn-cs"/>
                      </a:endParaRPr>
                    </a:p>
                  </a:txBody>
                  <a:tcPr marL="0" marR="0" marT="0" marB="0" anchor="b">
                    <a:solidFill>
                      <a:schemeClr val="accent6"/>
                    </a:solidFill>
                  </a:tcPr>
                </a:tc>
                <a:tc>
                  <a:txBody>
                    <a:bodyPr/>
                    <a:lstStyle/>
                    <a:p>
                      <a:pPr algn="r" fontAlgn="b"/>
                      <a:r>
                        <a:rPr lang="en-NG" sz="1800" b="1" u="none" strike="noStrike" kern="1200" dirty="0">
                          <a:solidFill>
                            <a:schemeClr val="bg1"/>
                          </a:solidFill>
                          <a:effectLst/>
                          <a:latin typeface="+mn-lt"/>
                          <a:ea typeface="+mn-ea"/>
                          <a:cs typeface="+mn-cs"/>
                        </a:rPr>
                        <a:t>18</a:t>
                      </a:r>
                    </a:p>
                  </a:txBody>
                  <a:tcPr marL="0" marR="0" marT="0" marB="0" anchor="b">
                    <a:solidFill>
                      <a:schemeClr val="accent6"/>
                    </a:solidFill>
                  </a:tcPr>
                </a:tc>
                <a:extLst>
                  <a:ext uri="{0D108BD9-81ED-4DB2-BD59-A6C34878D82A}">
                    <a16:rowId xmlns:a16="http://schemas.microsoft.com/office/drawing/2014/main" val="2576909335"/>
                  </a:ext>
                </a:extLst>
              </a:tr>
              <a:tr h="387010">
                <a:tc>
                  <a:txBody>
                    <a:bodyPr/>
                    <a:lstStyle/>
                    <a:p>
                      <a:pPr algn="ctr" fontAlgn="b"/>
                      <a:r>
                        <a:rPr lang="en-US" sz="1800" u="none" strike="noStrike" dirty="0">
                          <a:solidFill>
                            <a:schemeClr val="bg1"/>
                          </a:solidFill>
                          <a:effectLst/>
                        </a:rPr>
                        <a:t>Received services</a:t>
                      </a:r>
                      <a:endParaRPr lang="en-US" sz="1800" b="0" i="0" u="none" strike="noStrike" dirty="0">
                        <a:solidFill>
                          <a:schemeClr val="bg1"/>
                        </a:solidFill>
                        <a:effectLst/>
                        <a:latin typeface="Arial" panose="020B0604020202020204" pitchFamily="34" charset="0"/>
                      </a:endParaRPr>
                    </a:p>
                  </a:txBody>
                  <a:tcPr marL="0" marR="0" marT="0" marB="0" anchor="b">
                    <a:solidFill>
                      <a:schemeClr val="accent6"/>
                    </a:solidFill>
                  </a:tcPr>
                </a:tc>
                <a:tc>
                  <a:txBody>
                    <a:bodyPr/>
                    <a:lstStyle/>
                    <a:p>
                      <a:pPr algn="r" fontAlgn="b"/>
                      <a:r>
                        <a:rPr lang="en-NG" sz="1800" b="1" u="none" strike="noStrike" kern="1200" dirty="0">
                          <a:solidFill>
                            <a:schemeClr val="bg1"/>
                          </a:solidFill>
                          <a:effectLst/>
                          <a:latin typeface="+mn-lt"/>
                          <a:ea typeface="+mn-ea"/>
                          <a:cs typeface="+mn-cs"/>
                        </a:rPr>
                        <a:t>15</a:t>
                      </a:r>
                    </a:p>
                  </a:txBody>
                  <a:tcPr marL="0" marR="0" marT="0" marB="0" anchor="b">
                    <a:solidFill>
                      <a:schemeClr val="accent6"/>
                    </a:solidFill>
                  </a:tcPr>
                </a:tc>
                <a:tc>
                  <a:txBody>
                    <a:bodyPr/>
                    <a:lstStyle/>
                    <a:p>
                      <a:pPr algn="r" fontAlgn="b"/>
                      <a:r>
                        <a:rPr lang="en-US" sz="1800" b="1" u="none" strike="noStrike" kern="1200" dirty="0">
                          <a:solidFill>
                            <a:schemeClr val="bg1"/>
                          </a:solidFill>
                          <a:effectLst/>
                          <a:latin typeface="+mn-lt"/>
                          <a:ea typeface="+mn-ea"/>
                          <a:cs typeface="+mn-cs"/>
                        </a:rPr>
                        <a:t>61</a:t>
                      </a:r>
                      <a:endParaRPr lang="en-NG" sz="1800" b="1" u="none" strike="noStrike" kern="1200" dirty="0">
                        <a:solidFill>
                          <a:schemeClr val="bg1"/>
                        </a:solidFill>
                        <a:effectLst/>
                        <a:latin typeface="+mn-lt"/>
                        <a:ea typeface="+mn-ea"/>
                        <a:cs typeface="+mn-cs"/>
                      </a:endParaRPr>
                    </a:p>
                  </a:txBody>
                  <a:tcPr marL="0" marR="0" marT="0" marB="0" anchor="b">
                    <a:solidFill>
                      <a:schemeClr val="accent6"/>
                    </a:solidFill>
                  </a:tcPr>
                </a:tc>
                <a:tc>
                  <a:txBody>
                    <a:bodyPr/>
                    <a:lstStyle/>
                    <a:p>
                      <a:pPr algn="r" fontAlgn="b"/>
                      <a:r>
                        <a:rPr lang="en-US" sz="1800" b="1" u="none" strike="noStrike" kern="1200" dirty="0">
                          <a:solidFill>
                            <a:schemeClr val="bg1"/>
                          </a:solidFill>
                          <a:effectLst/>
                          <a:latin typeface="+mn-lt"/>
                          <a:ea typeface="+mn-ea"/>
                          <a:cs typeface="+mn-cs"/>
                        </a:rPr>
                        <a:t>6</a:t>
                      </a:r>
                      <a:endParaRPr lang="en-NG" sz="1800" b="1" u="none" strike="noStrike" kern="1200" dirty="0">
                        <a:solidFill>
                          <a:schemeClr val="bg1"/>
                        </a:solidFill>
                        <a:effectLst/>
                        <a:latin typeface="+mn-lt"/>
                        <a:ea typeface="+mn-ea"/>
                        <a:cs typeface="+mn-cs"/>
                      </a:endParaRPr>
                    </a:p>
                  </a:txBody>
                  <a:tcPr marL="0" marR="0" marT="0" marB="0" anchor="b">
                    <a:solidFill>
                      <a:schemeClr val="accent6"/>
                    </a:solidFill>
                  </a:tcPr>
                </a:tc>
                <a:tc>
                  <a:txBody>
                    <a:bodyPr/>
                    <a:lstStyle/>
                    <a:p>
                      <a:pPr algn="r" fontAlgn="b"/>
                      <a:r>
                        <a:rPr lang="en-US" sz="1800" b="1" u="none" strike="noStrike" kern="1200" dirty="0">
                          <a:solidFill>
                            <a:schemeClr val="bg1"/>
                          </a:solidFill>
                          <a:effectLst/>
                          <a:latin typeface="+mn-lt"/>
                          <a:ea typeface="+mn-ea"/>
                          <a:cs typeface="+mn-cs"/>
                        </a:rPr>
                        <a:t>58</a:t>
                      </a:r>
                      <a:endParaRPr lang="en-NG" sz="1800" b="1" u="none" strike="noStrike" kern="1200" dirty="0">
                        <a:solidFill>
                          <a:schemeClr val="bg1"/>
                        </a:solidFill>
                        <a:effectLst/>
                        <a:latin typeface="+mn-lt"/>
                        <a:ea typeface="+mn-ea"/>
                        <a:cs typeface="+mn-cs"/>
                      </a:endParaRPr>
                    </a:p>
                  </a:txBody>
                  <a:tcPr marL="0" marR="0" marT="0" marB="0" anchor="b">
                    <a:solidFill>
                      <a:schemeClr val="accent6"/>
                    </a:solidFill>
                  </a:tcPr>
                </a:tc>
                <a:tc>
                  <a:txBody>
                    <a:bodyPr/>
                    <a:lstStyle/>
                    <a:p>
                      <a:pPr algn="r" fontAlgn="b"/>
                      <a:r>
                        <a:rPr lang="en-NG" sz="1800" b="1" u="none" strike="noStrike" kern="1200" dirty="0">
                          <a:solidFill>
                            <a:schemeClr val="bg1"/>
                          </a:solidFill>
                          <a:effectLst/>
                          <a:latin typeface="+mn-lt"/>
                          <a:ea typeface="+mn-ea"/>
                          <a:cs typeface="+mn-cs"/>
                        </a:rPr>
                        <a:t>39</a:t>
                      </a:r>
                      <a:r>
                        <a:rPr lang="en-US" sz="1800" b="1" u="none" strike="noStrike" kern="1200" dirty="0">
                          <a:solidFill>
                            <a:schemeClr val="bg1"/>
                          </a:solidFill>
                          <a:effectLst/>
                          <a:latin typeface="+mn-lt"/>
                          <a:ea typeface="+mn-ea"/>
                          <a:cs typeface="+mn-cs"/>
                        </a:rPr>
                        <a:t>9</a:t>
                      </a:r>
                      <a:endParaRPr lang="en-NG" sz="1800" b="1" u="none" strike="noStrike" kern="1200" dirty="0">
                        <a:solidFill>
                          <a:schemeClr val="bg1"/>
                        </a:solidFill>
                        <a:effectLst/>
                        <a:latin typeface="+mn-lt"/>
                        <a:ea typeface="+mn-ea"/>
                        <a:cs typeface="+mn-cs"/>
                      </a:endParaRPr>
                    </a:p>
                  </a:txBody>
                  <a:tcPr marL="0" marR="0" marT="0" marB="0" anchor="b">
                    <a:solidFill>
                      <a:schemeClr val="accent6"/>
                    </a:solidFill>
                  </a:tcPr>
                </a:tc>
                <a:tc>
                  <a:txBody>
                    <a:bodyPr/>
                    <a:lstStyle/>
                    <a:p>
                      <a:pPr algn="r" fontAlgn="b"/>
                      <a:r>
                        <a:rPr lang="en-NG" sz="1800" b="1" u="none" strike="noStrike" kern="1200" dirty="0">
                          <a:solidFill>
                            <a:schemeClr val="bg1"/>
                          </a:solidFill>
                          <a:effectLst/>
                          <a:latin typeface="+mn-lt"/>
                          <a:ea typeface="+mn-ea"/>
                          <a:cs typeface="+mn-cs"/>
                        </a:rPr>
                        <a:t>18</a:t>
                      </a:r>
                    </a:p>
                  </a:txBody>
                  <a:tcPr marL="0" marR="0" marT="0" marB="0" anchor="b">
                    <a:solidFill>
                      <a:schemeClr val="accent6"/>
                    </a:solidFill>
                  </a:tcPr>
                </a:tc>
                <a:extLst>
                  <a:ext uri="{0D108BD9-81ED-4DB2-BD59-A6C34878D82A}">
                    <a16:rowId xmlns:a16="http://schemas.microsoft.com/office/drawing/2014/main" val="406725660"/>
                  </a:ext>
                </a:extLst>
              </a:tr>
            </a:tbl>
          </a:graphicData>
        </a:graphic>
      </p:graphicFrame>
      <p:graphicFrame>
        <p:nvGraphicFramePr>
          <p:cNvPr id="4" name="Table 3">
            <a:extLst>
              <a:ext uri="{FF2B5EF4-FFF2-40B4-BE49-F238E27FC236}">
                <a16:creationId xmlns:a16="http://schemas.microsoft.com/office/drawing/2014/main" id="{739C15A9-1254-44D7-B25B-A8457F703B1F}"/>
              </a:ext>
            </a:extLst>
          </p:cNvPr>
          <p:cNvGraphicFramePr>
            <a:graphicFrameLocks noGrp="1"/>
          </p:cNvGraphicFramePr>
          <p:nvPr>
            <p:extLst/>
          </p:nvPr>
        </p:nvGraphicFramePr>
        <p:xfrm>
          <a:off x="83809" y="3670664"/>
          <a:ext cx="8169736" cy="2363108"/>
        </p:xfrm>
        <a:graphic>
          <a:graphicData uri="http://schemas.openxmlformats.org/drawingml/2006/table">
            <a:tbl>
              <a:tblPr>
                <a:tableStyleId>{5C22544A-7EE6-4342-B048-85BDC9FD1C3A}</a:tableStyleId>
              </a:tblPr>
              <a:tblGrid>
                <a:gridCol w="1793776">
                  <a:extLst>
                    <a:ext uri="{9D8B030D-6E8A-4147-A177-3AD203B41FA5}">
                      <a16:colId xmlns:a16="http://schemas.microsoft.com/office/drawing/2014/main" val="3189914692"/>
                    </a:ext>
                  </a:extLst>
                </a:gridCol>
                <a:gridCol w="1076266">
                  <a:extLst>
                    <a:ext uri="{9D8B030D-6E8A-4147-A177-3AD203B41FA5}">
                      <a16:colId xmlns:a16="http://schemas.microsoft.com/office/drawing/2014/main" val="3140557026"/>
                    </a:ext>
                  </a:extLst>
                </a:gridCol>
                <a:gridCol w="1076266">
                  <a:extLst>
                    <a:ext uri="{9D8B030D-6E8A-4147-A177-3AD203B41FA5}">
                      <a16:colId xmlns:a16="http://schemas.microsoft.com/office/drawing/2014/main" val="2967569495"/>
                    </a:ext>
                  </a:extLst>
                </a:gridCol>
                <a:gridCol w="1076266">
                  <a:extLst>
                    <a:ext uri="{9D8B030D-6E8A-4147-A177-3AD203B41FA5}">
                      <a16:colId xmlns:a16="http://schemas.microsoft.com/office/drawing/2014/main" val="1899126991"/>
                    </a:ext>
                  </a:extLst>
                </a:gridCol>
                <a:gridCol w="1076266">
                  <a:extLst>
                    <a:ext uri="{9D8B030D-6E8A-4147-A177-3AD203B41FA5}">
                      <a16:colId xmlns:a16="http://schemas.microsoft.com/office/drawing/2014/main" val="1134411481"/>
                    </a:ext>
                  </a:extLst>
                </a:gridCol>
                <a:gridCol w="1076266">
                  <a:extLst>
                    <a:ext uri="{9D8B030D-6E8A-4147-A177-3AD203B41FA5}">
                      <a16:colId xmlns:a16="http://schemas.microsoft.com/office/drawing/2014/main" val="1366221094"/>
                    </a:ext>
                  </a:extLst>
                </a:gridCol>
                <a:gridCol w="994630">
                  <a:extLst>
                    <a:ext uri="{9D8B030D-6E8A-4147-A177-3AD203B41FA5}">
                      <a16:colId xmlns:a16="http://schemas.microsoft.com/office/drawing/2014/main" val="1224569791"/>
                    </a:ext>
                  </a:extLst>
                </a:gridCol>
              </a:tblGrid>
              <a:tr h="404216">
                <a:tc rowSpan="2">
                  <a:txBody>
                    <a:bodyPr/>
                    <a:lstStyle/>
                    <a:p>
                      <a:pPr algn="ctr" fontAlgn="ctr"/>
                      <a:r>
                        <a:rPr lang="en-US" sz="1800" b="1" u="none" strike="noStrike" kern="1200" dirty="0">
                          <a:solidFill>
                            <a:schemeClr val="bg1"/>
                          </a:solidFill>
                          <a:effectLst/>
                          <a:latin typeface="+mn-lt"/>
                          <a:ea typeface="+mn-ea"/>
                          <a:cs typeface="+mn-cs"/>
                        </a:rPr>
                        <a:t>Sokoto</a:t>
                      </a:r>
                    </a:p>
                  </a:txBody>
                  <a:tcPr marL="0" marR="0" marT="0" marB="0" anchor="ctr">
                    <a:solidFill>
                      <a:schemeClr val="accent5"/>
                    </a:solidFill>
                  </a:tcPr>
                </a:tc>
                <a:tc gridSpan="3">
                  <a:txBody>
                    <a:bodyPr/>
                    <a:lstStyle/>
                    <a:p>
                      <a:pPr algn="ctr" fontAlgn="b"/>
                      <a:r>
                        <a:rPr lang="en-US" sz="1800" b="1" u="none" strike="noStrike" kern="1200" dirty="0">
                          <a:solidFill>
                            <a:schemeClr val="bg1"/>
                          </a:solidFill>
                          <a:effectLst/>
                          <a:latin typeface="+mn-lt"/>
                          <a:ea typeface="+mn-ea"/>
                          <a:cs typeface="+mn-cs"/>
                        </a:rPr>
                        <a:t>Males</a:t>
                      </a:r>
                    </a:p>
                  </a:txBody>
                  <a:tcPr marL="0" marR="0" marT="0" marB="0" anchor="b">
                    <a:solidFill>
                      <a:schemeClr val="accent5"/>
                    </a:solidFill>
                  </a:tcPr>
                </a:tc>
                <a:tc hMerge="1">
                  <a:txBody>
                    <a:bodyPr/>
                    <a:lstStyle/>
                    <a:p>
                      <a:endParaRPr lang="en-NG"/>
                    </a:p>
                  </a:txBody>
                  <a:tcPr/>
                </a:tc>
                <a:tc hMerge="1">
                  <a:txBody>
                    <a:bodyPr/>
                    <a:lstStyle/>
                    <a:p>
                      <a:endParaRPr lang="en-NG"/>
                    </a:p>
                  </a:txBody>
                  <a:tcPr/>
                </a:tc>
                <a:tc gridSpan="3">
                  <a:txBody>
                    <a:bodyPr/>
                    <a:lstStyle/>
                    <a:p>
                      <a:pPr algn="ctr" fontAlgn="b"/>
                      <a:r>
                        <a:rPr lang="en-US" sz="1800" b="1" u="none" strike="noStrike" kern="1200" dirty="0">
                          <a:solidFill>
                            <a:schemeClr val="bg1"/>
                          </a:solidFill>
                          <a:effectLst/>
                          <a:latin typeface="+mn-lt"/>
                          <a:ea typeface="+mn-ea"/>
                          <a:cs typeface="+mn-cs"/>
                        </a:rPr>
                        <a:t>Females</a:t>
                      </a:r>
                    </a:p>
                  </a:txBody>
                  <a:tcPr marL="0" marR="0" marT="0" marB="0" anchor="b">
                    <a:solidFill>
                      <a:schemeClr val="accent5"/>
                    </a:solidFill>
                  </a:tcPr>
                </a:tc>
                <a:tc hMerge="1">
                  <a:txBody>
                    <a:bodyPr/>
                    <a:lstStyle/>
                    <a:p>
                      <a:endParaRPr lang="en-NG"/>
                    </a:p>
                  </a:txBody>
                  <a:tcPr/>
                </a:tc>
                <a:tc hMerge="1">
                  <a:txBody>
                    <a:bodyPr/>
                    <a:lstStyle/>
                    <a:p>
                      <a:endParaRPr lang="en-NG"/>
                    </a:p>
                  </a:txBody>
                  <a:tcPr/>
                </a:tc>
                <a:extLst>
                  <a:ext uri="{0D108BD9-81ED-4DB2-BD59-A6C34878D82A}">
                    <a16:rowId xmlns:a16="http://schemas.microsoft.com/office/drawing/2014/main" val="4180847590"/>
                  </a:ext>
                </a:extLst>
              </a:tr>
              <a:tr h="777338">
                <a:tc vMerge="1">
                  <a:txBody>
                    <a:bodyPr/>
                    <a:lstStyle/>
                    <a:p>
                      <a:endParaRPr lang="en-NG"/>
                    </a:p>
                  </a:txBody>
                  <a:tcPr/>
                </a:tc>
                <a:tc>
                  <a:txBody>
                    <a:bodyPr/>
                    <a:lstStyle/>
                    <a:p>
                      <a:pPr algn="l" fontAlgn="b"/>
                      <a:r>
                        <a:rPr lang="en-US" sz="1800" b="1" u="none" strike="noStrike" kern="1200" dirty="0">
                          <a:solidFill>
                            <a:schemeClr val="bg1"/>
                          </a:solidFill>
                          <a:effectLst/>
                          <a:latin typeface="+mn-lt"/>
                          <a:ea typeface="+mn-ea"/>
                          <a:cs typeface="+mn-cs"/>
                        </a:rPr>
                        <a:t>&lt;20 years</a:t>
                      </a:r>
                    </a:p>
                  </a:txBody>
                  <a:tcPr marL="0" marR="0" marT="0" marB="0" anchor="b">
                    <a:solidFill>
                      <a:schemeClr val="accent5"/>
                    </a:solidFill>
                  </a:tcPr>
                </a:tc>
                <a:tc>
                  <a:txBody>
                    <a:bodyPr/>
                    <a:lstStyle/>
                    <a:p>
                      <a:pPr algn="l" fontAlgn="b"/>
                      <a:r>
                        <a:rPr lang="en-US" sz="1800" b="1" u="none" strike="noStrike" kern="1200" dirty="0">
                          <a:solidFill>
                            <a:schemeClr val="bg1"/>
                          </a:solidFill>
                          <a:effectLst/>
                          <a:latin typeface="+mn-lt"/>
                          <a:ea typeface="+mn-ea"/>
                          <a:cs typeface="+mn-cs"/>
                        </a:rPr>
                        <a:t>20 - 49 years</a:t>
                      </a:r>
                    </a:p>
                  </a:txBody>
                  <a:tcPr marL="0" marR="0" marT="0" marB="0" anchor="b">
                    <a:solidFill>
                      <a:schemeClr val="accent5"/>
                    </a:solidFill>
                  </a:tcPr>
                </a:tc>
                <a:tc>
                  <a:txBody>
                    <a:bodyPr/>
                    <a:lstStyle/>
                    <a:p>
                      <a:pPr algn="l" fontAlgn="b"/>
                      <a:r>
                        <a:rPr lang="en-US" sz="1800" b="1" u="none" strike="noStrike" kern="1200" dirty="0">
                          <a:solidFill>
                            <a:schemeClr val="bg1"/>
                          </a:solidFill>
                          <a:effectLst/>
                          <a:latin typeface="+mn-lt"/>
                          <a:ea typeface="+mn-ea"/>
                          <a:cs typeface="+mn-cs"/>
                        </a:rPr>
                        <a:t>50 years &amp; above</a:t>
                      </a:r>
                    </a:p>
                  </a:txBody>
                  <a:tcPr marL="0" marR="0" marT="0" marB="0" anchor="b">
                    <a:solidFill>
                      <a:schemeClr val="accent5"/>
                    </a:solidFill>
                  </a:tcPr>
                </a:tc>
                <a:tc>
                  <a:txBody>
                    <a:bodyPr/>
                    <a:lstStyle/>
                    <a:p>
                      <a:pPr algn="l" fontAlgn="b"/>
                      <a:r>
                        <a:rPr lang="en-US" sz="1800" b="1" u="none" strike="noStrike" kern="1200" dirty="0">
                          <a:solidFill>
                            <a:schemeClr val="bg1"/>
                          </a:solidFill>
                          <a:effectLst/>
                          <a:latin typeface="+mn-lt"/>
                          <a:ea typeface="+mn-ea"/>
                          <a:cs typeface="+mn-cs"/>
                        </a:rPr>
                        <a:t>&lt;20 years</a:t>
                      </a:r>
                    </a:p>
                  </a:txBody>
                  <a:tcPr marL="0" marR="0" marT="0" marB="0" anchor="b">
                    <a:solidFill>
                      <a:schemeClr val="accent5"/>
                    </a:solidFill>
                  </a:tcPr>
                </a:tc>
                <a:tc>
                  <a:txBody>
                    <a:bodyPr/>
                    <a:lstStyle/>
                    <a:p>
                      <a:pPr algn="l" fontAlgn="b"/>
                      <a:r>
                        <a:rPr lang="en-US" sz="1800" b="1" u="none" strike="noStrike" kern="1200" dirty="0">
                          <a:solidFill>
                            <a:schemeClr val="bg1"/>
                          </a:solidFill>
                          <a:effectLst/>
                          <a:latin typeface="+mn-lt"/>
                          <a:ea typeface="+mn-ea"/>
                          <a:cs typeface="+mn-cs"/>
                        </a:rPr>
                        <a:t>20 - 49 years</a:t>
                      </a:r>
                    </a:p>
                  </a:txBody>
                  <a:tcPr marL="0" marR="0" marT="0" marB="0" anchor="b">
                    <a:solidFill>
                      <a:schemeClr val="accent5"/>
                    </a:solidFill>
                  </a:tcPr>
                </a:tc>
                <a:tc>
                  <a:txBody>
                    <a:bodyPr/>
                    <a:lstStyle/>
                    <a:p>
                      <a:pPr algn="l" fontAlgn="b"/>
                      <a:r>
                        <a:rPr lang="en-US" sz="1800" b="1" u="none" strike="noStrike" kern="1200" dirty="0">
                          <a:solidFill>
                            <a:schemeClr val="bg1"/>
                          </a:solidFill>
                          <a:effectLst/>
                          <a:latin typeface="+mn-lt"/>
                          <a:ea typeface="+mn-ea"/>
                          <a:cs typeface="+mn-cs"/>
                        </a:rPr>
                        <a:t>50 years &amp; above</a:t>
                      </a:r>
                    </a:p>
                  </a:txBody>
                  <a:tcPr marL="0" marR="0" marT="0" marB="0" anchor="b">
                    <a:solidFill>
                      <a:schemeClr val="accent5"/>
                    </a:solidFill>
                  </a:tcPr>
                </a:tc>
                <a:extLst>
                  <a:ext uri="{0D108BD9-81ED-4DB2-BD59-A6C34878D82A}">
                    <a16:rowId xmlns:a16="http://schemas.microsoft.com/office/drawing/2014/main" val="1470407320"/>
                  </a:ext>
                </a:extLst>
              </a:tr>
              <a:tr h="388669">
                <a:tc>
                  <a:txBody>
                    <a:bodyPr/>
                    <a:lstStyle/>
                    <a:p>
                      <a:pPr algn="ctr" fontAlgn="b"/>
                      <a:r>
                        <a:rPr lang="en-US" sz="1800" b="1" u="none" strike="noStrike" kern="1200" dirty="0">
                          <a:solidFill>
                            <a:schemeClr val="bg1"/>
                          </a:solidFill>
                          <a:effectLst/>
                          <a:latin typeface="+mn-lt"/>
                          <a:ea typeface="+mn-ea"/>
                          <a:cs typeface="+mn-cs"/>
                        </a:rPr>
                        <a:t>Screened </a:t>
                      </a:r>
                    </a:p>
                  </a:txBody>
                  <a:tcPr marL="0" marR="0" marT="0" marB="0" anchor="b">
                    <a:solidFill>
                      <a:schemeClr val="accent5"/>
                    </a:solidFill>
                  </a:tcPr>
                </a:tc>
                <a:tc>
                  <a:txBody>
                    <a:bodyPr/>
                    <a:lstStyle/>
                    <a:p>
                      <a:pPr algn="r" fontAlgn="b"/>
                      <a:r>
                        <a:rPr lang="en-NG" sz="1800" b="1" u="none" strike="noStrike" kern="1200" dirty="0">
                          <a:solidFill>
                            <a:schemeClr val="bg1"/>
                          </a:solidFill>
                          <a:effectLst/>
                          <a:latin typeface="+mn-lt"/>
                          <a:ea typeface="+mn-ea"/>
                          <a:cs typeface="+mn-cs"/>
                        </a:rPr>
                        <a:t>2154</a:t>
                      </a:r>
                    </a:p>
                  </a:txBody>
                  <a:tcPr marL="0" marR="0" marT="0" marB="0" anchor="b">
                    <a:solidFill>
                      <a:schemeClr val="accent5"/>
                    </a:solidFill>
                  </a:tcPr>
                </a:tc>
                <a:tc>
                  <a:txBody>
                    <a:bodyPr/>
                    <a:lstStyle/>
                    <a:p>
                      <a:pPr algn="r" fontAlgn="b"/>
                      <a:r>
                        <a:rPr lang="en-NG" sz="1800" b="1" u="none" strike="noStrike" kern="1200" dirty="0">
                          <a:solidFill>
                            <a:schemeClr val="bg1"/>
                          </a:solidFill>
                          <a:effectLst/>
                          <a:latin typeface="+mn-lt"/>
                          <a:ea typeface="+mn-ea"/>
                          <a:cs typeface="+mn-cs"/>
                        </a:rPr>
                        <a:t>22138</a:t>
                      </a:r>
                    </a:p>
                  </a:txBody>
                  <a:tcPr marL="0" marR="0" marT="0" marB="0" anchor="b">
                    <a:solidFill>
                      <a:schemeClr val="accent5"/>
                    </a:solidFill>
                  </a:tcPr>
                </a:tc>
                <a:tc>
                  <a:txBody>
                    <a:bodyPr/>
                    <a:lstStyle/>
                    <a:p>
                      <a:pPr algn="r" fontAlgn="b"/>
                      <a:r>
                        <a:rPr lang="en-NG" sz="1800" b="1" u="none" strike="noStrike" kern="1200">
                          <a:solidFill>
                            <a:schemeClr val="bg1"/>
                          </a:solidFill>
                          <a:effectLst/>
                          <a:latin typeface="+mn-lt"/>
                          <a:ea typeface="+mn-ea"/>
                          <a:cs typeface="+mn-cs"/>
                        </a:rPr>
                        <a:t>1750</a:t>
                      </a:r>
                      <a:endParaRPr lang="en-NG" sz="1800" b="1" u="none" strike="noStrike" kern="1200" dirty="0">
                        <a:solidFill>
                          <a:schemeClr val="bg1"/>
                        </a:solidFill>
                        <a:effectLst/>
                        <a:latin typeface="+mn-lt"/>
                        <a:ea typeface="+mn-ea"/>
                        <a:cs typeface="+mn-cs"/>
                      </a:endParaRPr>
                    </a:p>
                  </a:txBody>
                  <a:tcPr marL="0" marR="0" marT="0" marB="0" anchor="b">
                    <a:solidFill>
                      <a:schemeClr val="accent5"/>
                    </a:solidFill>
                  </a:tcPr>
                </a:tc>
                <a:tc>
                  <a:txBody>
                    <a:bodyPr/>
                    <a:lstStyle/>
                    <a:p>
                      <a:pPr algn="r" fontAlgn="b"/>
                      <a:r>
                        <a:rPr lang="en-NG" sz="1800" b="1" u="none" strike="noStrike" kern="1200">
                          <a:solidFill>
                            <a:schemeClr val="bg1"/>
                          </a:solidFill>
                          <a:effectLst/>
                          <a:latin typeface="+mn-lt"/>
                          <a:ea typeface="+mn-ea"/>
                          <a:cs typeface="+mn-cs"/>
                        </a:rPr>
                        <a:t>5748</a:t>
                      </a:r>
                      <a:endParaRPr lang="en-NG" sz="1800" b="1" u="none" strike="noStrike" kern="1200" dirty="0">
                        <a:solidFill>
                          <a:schemeClr val="bg1"/>
                        </a:solidFill>
                        <a:effectLst/>
                        <a:latin typeface="+mn-lt"/>
                        <a:ea typeface="+mn-ea"/>
                        <a:cs typeface="+mn-cs"/>
                      </a:endParaRPr>
                    </a:p>
                  </a:txBody>
                  <a:tcPr marL="0" marR="0" marT="0" marB="0" anchor="b">
                    <a:solidFill>
                      <a:schemeClr val="accent5"/>
                    </a:solidFill>
                  </a:tcPr>
                </a:tc>
                <a:tc>
                  <a:txBody>
                    <a:bodyPr/>
                    <a:lstStyle/>
                    <a:p>
                      <a:pPr algn="r" fontAlgn="b"/>
                      <a:r>
                        <a:rPr lang="en-NG" sz="1800" b="1" u="none" strike="noStrike" kern="1200">
                          <a:solidFill>
                            <a:schemeClr val="bg1"/>
                          </a:solidFill>
                          <a:effectLst/>
                          <a:latin typeface="+mn-lt"/>
                          <a:ea typeface="+mn-ea"/>
                          <a:cs typeface="+mn-cs"/>
                        </a:rPr>
                        <a:t>43420</a:t>
                      </a:r>
                      <a:endParaRPr lang="en-NG" sz="1800" b="1" u="none" strike="noStrike" kern="1200" dirty="0">
                        <a:solidFill>
                          <a:schemeClr val="bg1"/>
                        </a:solidFill>
                        <a:effectLst/>
                        <a:latin typeface="+mn-lt"/>
                        <a:ea typeface="+mn-ea"/>
                        <a:cs typeface="+mn-cs"/>
                      </a:endParaRPr>
                    </a:p>
                  </a:txBody>
                  <a:tcPr marL="0" marR="0" marT="0" marB="0" anchor="b">
                    <a:solidFill>
                      <a:schemeClr val="accent5"/>
                    </a:solidFill>
                  </a:tcPr>
                </a:tc>
                <a:tc>
                  <a:txBody>
                    <a:bodyPr/>
                    <a:lstStyle/>
                    <a:p>
                      <a:pPr algn="r" fontAlgn="b"/>
                      <a:r>
                        <a:rPr lang="en-NG" sz="1800" b="1" u="none" strike="noStrike" kern="1200">
                          <a:solidFill>
                            <a:schemeClr val="bg1"/>
                          </a:solidFill>
                          <a:effectLst/>
                          <a:latin typeface="+mn-lt"/>
                          <a:ea typeface="+mn-ea"/>
                          <a:cs typeface="+mn-cs"/>
                        </a:rPr>
                        <a:t>2644</a:t>
                      </a:r>
                      <a:endParaRPr lang="en-NG" sz="1800" b="1" u="none" strike="noStrike" kern="1200" dirty="0">
                        <a:solidFill>
                          <a:schemeClr val="bg1"/>
                        </a:solidFill>
                        <a:effectLst/>
                        <a:latin typeface="+mn-lt"/>
                        <a:ea typeface="+mn-ea"/>
                        <a:cs typeface="+mn-cs"/>
                      </a:endParaRPr>
                    </a:p>
                  </a:txBody>
                  <a:tcPr marL="0" marR="0" marT="0" marB="0" anchor="b">
                    <a:solidFill>
                      <a:schemeClr val="accent5"/>
                    </a:solidFill>
                  </a:tcPr>
                </a:tc>
                <a:extLst>
                  <a:ext uri="{0D108BD9-81ED-4DB2-BD59-A6C34878D82A}">
                    <a16:rowId xmlns:a16="http://schemas.microsoft.com/office/drawing/2014/main" val="3629262856"/>
                  </a:ext>
                </a:extLst>
              </a:tr>
              <a:tr h="388669">
                <a:tc>
                  <a:txBody>
                    <a:bodyPr/>
                    <a:lstStyle/>
                    <a:p>
                      <a:pPr algn="ctr" fontAlgn="b"/>
                      <a:r>
                        <a:rPr lang="en-US" sz="1800" b="1" u="none" strike="noStrike" kern="1200" dirty="0">
                          <a:solidFill>
                            <a:schemeClr val="bg1"/>
                          </a:solidFill>
                          <a:effectLst/>
                          <a:latin typeface="+mn-lt"/>
                          <a:ea typeface="+mn-ea"/>
                          <a:cs typeface="+mn-cs"/>
                        </a:rPr>
                        <a:t>Identified</a:t>
                      </a:r>
                    </a:p>
                  </a:txBody>
                  <a:tcPr marL="0" marR="0" marT="0" marB="0" anchor="b">
                    <a:solidFill>
                      <a:schemeClr val="accent5"/>
                    </a:solidFill>
                  </a:tcPr>
                </a:tc>
                <a:tc>
                  <a:txBody>
                    <a:bodyPr/>
                    <a:lstStyle/>
                    <a:p>
                      <a:pPr algn="r" fontAlgn="b"/>
                      <a:r>
                        <a:rPr lang="en-NG" sz="1800" b="1" u="none" strike="noStrike" kern="1200" dirty="0">
                          <a:solidFill>
                            <a:schemeClr val="bg1"/>
                          </a:solidFill>
                          <a:effectLst/>
                          <a:latin typeface="+mn-lt"/>
                          <a:ea typeface="+mn-ea"/>
                          <a:cs typeface="+mn-cs"/>
                        </a:rPr>
                        <a:t>117</a:t>
                      </a:r>
                    </a:p>
                  </a:txBody>
                  <a:tcPr marL="0" marR="0" marT="0" marB="0" anchor="b">
                    <a:solidFill>
                      <a:schemeClr val="accent5"/>
                    </a:solidFill>
                  </a:tcPr>
                </a:tc>
                <a:tc>
                  <a:txBody>
                    <a:bodyPr/>
                    <a:lstStyle/>
                    <a:p>
                      <a:pPr algn="r" fontAlgn="b"/>
                      <a:r>
                        <a:rPr lang="en-NG" sz="1800" b="1" u="none" strike="noStrike" kern="1200" dirty="0">
                          <a:solidFill>
                            <a:schemeClr val="bg1"/>
                          </a:solidFill>
                          <a:effectLst/>
                          <a:latin typeface="+mn-lt"/>
                          <a:ea typeface="+mn-ea"/>
                          <a:cs typeface="+mn-cs"/>
                        </a:rPr>
                        <a:t>216</a:t>
                      </a:r>
                    </a:p>
                  </a:txBody>
                  <a:tcPr marL="0" marR="0" marT="0" marB="0" anchor="b">
                    <a:solidFill>
                      <a:schemeClr val="accent5"/>
                    </a:solidFill>
                  </a:tcPr>
                </a:tc>
                <a:tc>
                  <a:txBody>
                    <a:bodyPr/>
                    <a:lstStyle/>
                    <a:p>
                      <a:pPr algn="r" fontAlgn="b"/>
                      <a:r>
                        <a:rPr lang="en-NG" sz="1800" b="1" u="none" strike="noStrike" kern="1200" dirty="0">
                          <a:solidFill>
                            <a:schemeClr val="bg1"/>
                          </a:solidFill>
                          <a:effectLst/>
                          <a:latin typeface="+mn-lt"/>
                          <a:ea typeface="+mn-ea"/>
                          <a:cs typeface="+mn-cs"/>
                        </a:rPr>
                        <a:t>15</a:t>
                      </a:r>
                    </a:p>
                  </a:txBody>
                  <a:tcPr marL="0" marR="0" marT="0" marB="0" anchor="b">
                    <a:solidFill>
                      <a:schemeClr val="accent5"/>
                    </a:solidFill>
                  </a:tcPr>
                </a:tc>
                <a:tc>
                  <a:txBody>
                    <a:bodyPr/>
                    <a:lstStyle/>
                    <a:p>
                      <a:pPr algn="r" fontAlgn="b"/>
                      <a:r>
                        <a:rPr lang="en-NG" sz="1800" b="1" u="none" strike="noStrike" kern="1200" dirty="0">
                          <a:solidFill>
                            <a:schemeClr val="bg1"/>
                          </a:solidFill>
                          <a:effectLst/>
                          <a:latin typeface="+mn-lt"/>
                          <a:ea typeface="+mn-ea"/>
                          <a:cs typeface="+mn-cs"/>
                        </a:rPr>
                        <a:t>390</a:t>
                      </a:r>
                    </a:p>
                  </a:txBody>
                  <a:tcPr marL="0" marR="0" marT="0" marB="0" anchor="b">
                    <a:solidFill>
                      <a:schemeClr val="accent5"/>
                    </a:solidFill>
                  </a:tcPr>
                </a:tc>
                <a:tc>
                  <a:txBody>
                    <a:bodyPr/>
                    <a:lstStyle/>
                    <a:p>
                      <a:pPr algn="r" fontAlgn="b"/>
                      <a:r>
                        <a:rPr lang="en-NG" sz="1800" b="1" u="none" strike="noStrike" kern="1200" dirty="0">
                          <a:solidFill>
                            <a:schemeClr val="bg1"/>
                          </a:solidFill>
                          <a:effectLst/>
                          <a:latin typeface="+mn-lt"/>
                          <a:ea typeface="+mn-ea"/>
                          <a:cs typeface="+mn-cs"/>
                        </a:rPr>
                        <a:t>2060</a:t>
                      </a:r>
                    </a:p>
                  </a:txBody>
                  <a:tcPr marL="0" marR="0" marT="0" marB="0" anchor="b">
                    <a:solidFill>
                      <a:schemeClr val="accent5"/>
                    </a:solidFill>
                  </a:tcPr>
                </a:tc>
                <a:tc>
                  <a:txBody>
                    <a:bodyPr/>
                    <a:lstStyle/>
                    <a:p>
                      <a:pPr algn="r" fontAlgn="b"/>
                      <a:r>
                        <a:rPr lang="en-NG" sz="1800" b="1" u="none" strike="noStrike" kern="1200" dirty="0">
                          <a:solidFill>
                            <a:schemeClr val="bg1"/>
                          </a:solidFill>
                          <a:effectLst/>
                          <a:latin typeface="+mn-lt"/>
                          <a:ea typeface="+mn-ea"/>
                          <a:cs typeface="+mn-cs"/>
                        </a:rPr>
                        <a:t>49</a:t>
                      </a:r>
                    </a:p>
                  </a:txBody>
                  <a:tcPr marL="0" marR="0" marT="0" marB="0" anchor="b">
                    <a:solidFill>
                      <a:schemeClr val="accent5"/>
                    </a:solidFill>
                  </a:tcPr>
                </a:tc>
                <a:extLst>
                  <a:ext uri="{0D108BD9-81ED-4DB2-BD59-A6C34878D82A}">
                    <a16:rowId xmlns:a16="http://schemas.microsoft.com/office/drawing/2014/main" val="2014889015"/>
                  </a:ext>
                </a:extLst>
              </a:tr>
              <a:tr h="404216">
                <a:tc>
                  <a:txBody>
                    <a:bodyPr/>
                    <a:lstStyle/>
                    <a:p>
                      <a:pPr algn="ctr" fontAlgn="b"/>
                      <a:r>
                        <a:rPr lang="en-US" sz="1800" b="1" u="none" strike="noStrike" kern="1200" dirty="0">
                          <a:solidFill>
                            <a:schemeClr val="bg1"/>
                          </a:solidFill>
                          <a:effectLst/>
                          <a:latin typeface="+mn-lt"/>
                          <a:ea typeface="+mn-ea"/>
                          <a:cs typeface="+mn-cs"/>
                        </a:rPr>
                        <a:t>Received services</a:t>
                      </a:r>
                    </a:p>
                  </a:txBody>
                  <a:tcPr marL="0" marR="0" marT="0" marB="0" anchor="b">
                    <a:solidFill>
                      <a:schemeClr val="accent5"/>
                    </a:solidFill>
                  </a:tcPr>
                </a:tc>
                <a:tc>
                  <a:txBody>
                    <a:bodyPr/>
                    <a:lstStyle/>
                    <a:p>
                      <a:pPr algn="r" fontAlgn="b"/>
                      <a:r>
                        <a:rPr lang="en-NG" sz="1800" b="1" u="none" strike="noStrike" kern="1200">
                          <a:solidFill>
                            <a:schemeClr val="bg1"/>
                          </a:solidFill>
                          <a:effectLst/>
                          <a:latin typeface="+mn-lt"/>
                          <a:ea typeface="+mn-ea"/>
                          <a:cs typeface="+mn-cs"/>
                        </a:rPr>
                        <a:t>115</a:t>
                      </a:r>
                    </a:p>
                  </a:txBody>
                  <a:tcPr marL="0" marR="0" marT="0" marB="0" anchor="b">
                    <a:solidFill>
                      <a:schemeClr val="accent5"/>
                    </a:solidFill>
                  </a:tcPr>
                </a:tc>
                <a:tc>
                  <a:txBody>
                    <a:bodyPr/>
                    <a:lstStyle/>
                    <a:p>
                      <a:pPr algn="r" fontAlgn="b"/>
                      <a:r>
                        <a:rPr lang="en-NG" sz="1800" b="1" u="none" strike="noStrike" kern="1200">
                          <a:solidFill>
                            <a:schemeClr val="bg1"/>
                          </a:solidFill>
                          <a:effectLst/>
                          <a:latin typeface="+mn-lt"/>
                          <a:ea typeface="+mn-ea"/>
                          <a:cs typeface="+mn-cs"/>
                        </a:rPr>
                        <a:t>200</a:t>
                      </a:r>
                    </a:p>
                  </a:txBody>
                  <a:tcPr marL="0" marR="0" marT="0" marB="0" anchor="b">
                    <a:solidFill>
                      <a:schemeClr val="accent5"/>
                    </a:solidFill>
                  </a:tcPr>
                </a:tc>
                <a:tc>
                  <a:txBody>
                    <a:bodyPr/>
                    <a:lstStyle/>
                    <a:p>
                      <a:pPr algn="r" fontAlgn="b"/>
                      <a:r>
                        <a:rPr lang="en-NG" sz="1800" b="1" u="none" strike="noStrike" kern="1200">
                          <a:solidFill>
                            <a:schemeClr val="bg1"/>
                          </a:solidFill>
                          <a:effectLst/>
                          <a:latin typeface="+mn-lt"/>
                          <a:ea typeface="+mn-ea"/>
                          <a:cs typeface="+mn-cs"/>
                        </a:rPr>
                        <a:t>15</a:t>
                      </a:r>
                    </a:p>
                  </a:txBody>
                  <a:tcPr marL="0" marR="0" marT="0" marB="0" anchor="b">
                    <a:solidFill>
                      <a:schemeClr val="accent5"/>
                    </a:solidFill>
                  </a:tcPr>
                </a:tc>
                <a:tc>
                  <a:txBody>
                    <a:bodyPr/>
                    <a:lstStyle/>
                    <a:p>
                      <a:pPr algn="r" fontAlgn="b"/>
                      <a:r>
                        <a:rPr lang="en-NG" sz="1800" b="1" u="none" strike="noStrike" kern="1200" dirty="0">
                          <a:solidFill>
                            <a:schemeClr val="bg1"/>
                          </a:solidFill>
                          <a:effectLst/>
                          <a:latin typeface="+mn-lt"/>
                          <a:ea typeface="+mn-ea"/>
                          <a:cs typeface="+mn-cs"/>
                        </a:rPr>
                        <a:t>356</a:t>
                      </a:r>
                    </a:p>
                  </a:txBody>
                  <a:tcPr marL="0" marR="0" marT="0" marB="0" anchor="b">
                    <a:solidFill>
                      <a:schemeClr val="accent5"/>
                    </a:solidFill>
                  </a:tcPr>
                </a:tc>
                <a:tc>
                  <a:txBody>
                    <a:bodyPr/>
                    <a:lstStyle/>
                    <a:p>
                      <a:pPr algn="r" fontAlgn="b"/>
                      <a:r>
                        <a:rPr lang="en-NG" sz="1800" b="1" u="none" strike="noStrike" kern="1200" dirty="0">
                          <a:solidFill>
                            <a:schemeClr val="bg1"/>
                          </a:solidFill>
                          <a:effectLst/>
                          <a:latin typeface="+mn-lt"/>
                          <a:ea typeface="+mn-ea"/>
                          <a:cs typeface="+mn-cs"/>
                        </a:rPr>
                        <a:t>1924</a:t>
                      </a:r>
                    </a:p>
                  </a:txBody>
                  <a:tcPr marL="0" marR="0" marT="0" marB="0" anchor="b">
                    <a:solidFill>
                      <a:schemeClr val="accent5"/>
                    </a:solidFill>
                  </a:tcPr>
                </a:tc>
                <a:tc>
                  <a:txBody>
                    <a:bodyPr/>
                    <a:lstStyle/>
                    <a:p>
                      <a:pPr algn="r" fontAlgn="b"/>
                      <a:r>
                        <a:rPr lang="en-NG" sz="1800" b="1" u="none" strike="noStrike" kern="1200" dirty="0">
                          <a:solidFill>
                            <a:schemeClr val="bg1"/>
                          </a:solidFill>
                          <a:effectLst/>
                          <a:latin typeface="+mn-lt"/>
                          <a:ea typeface="+mn-ea"/>
                          <a:cs typeface="+mn-cs"/>
                        </a:rPr>
                        <a:t>47</a:t>
                      </a:r>
                    </a:p>
                  </a:txBody>
                  <a:tcPr marL="0" marR="0" marT="0" marB="0" anchor="b">
                    <a:solidFill>
                      <a:schemeClr val="accent5"/>
                    </a:solidFill>
                  </a:tcPr>
                </a:tc>
                <a:extLst>
                  <a:ext uri="{0D108BD9-81ED-4DB2-BD59-A6C34878D82A}">
                    <a16:rowId xmlns:a16="http://schemas.microsoft.com/office/drawing/2014/main" val="3134711553"/>
                  </a:ext>
                </a:extLst>
              </a:tr>
            </a:tbl>
          </a:graphicData>
        </a:graphic>
      </p:graphicFrame>
      <p:sp>
        <p:nvSpPr>
          <p:cNvPr id="5" name="TextBox 4">
            <a:extLst>
              <a:ext uri="{FF2B5EF4-FFF2-40B4-BE49-F238E27FC236}">
                <a16:creationId xmlns:a16="http://schemas.microsoft.com/office/drawing/2014/main" id="{90E12B1E-D52B-4155-9865-D1843C5AE3C4}"/>
              </a:ext>
            </a:extLst>
          </p:cNvPr>
          <p:cNvSpPr txBox="1"/>
          <p:nvPr/>
        </p:nvSpPr>
        <p:spPr>
          <a:xfrm>
            <a:off x="0" y="6396335"/>
            <a:ext cx="12043954" cy="461665"/>
          </a:xfrm>
          <a:prstGeom prst="rect">
            <a:avLst/>
          </a:prstGeom>
          <a:noFill/>
        </p:spPr>
        <p:txBody>
          <a:bodyPr wrap="square" rtlCol="0">
            <a:spAutoFit/>
          </a:bodyPr>
          <a:lstStyle/>
          <a:p>
            <a:r>
              <a:rPr lang="en-US" sz="1200" dirty="0">
                <a:solidFill>
                  <a:srgbClr val="FF0000"/>
                </a:solidFill>
              </a:rPr>
              <a:t>Please note that the cases documented here are mostly (picked by service providers following screening) and not reported cases. We have modified our tools to pick reported incidences  and now mentoring facility staff. Reported GBV incidences data will be available in Quarter 4. </a:t>
            </a:r>
            <a:endParaRPr lang="en-NG" sz="1200" dirty="0">
              <a:solidFill>
                <a:srgbClr val="FF0000"/>
              </a:solidFill>
            </a:endParaRPr>
          </a:p>
        </p:txBody>
      </p:sp>
      <p:sp>
        <p:nvSpPr>
          <p:cNvPr id="7" name="TextBox 6">
            <a:extLst>
              <a:ext uri="{FF2B5EF4-FFF2-40B4-BE49-F238E27FC236}">
                <a16:creationId xmlns:a16="http://schemas.microsoft.com/office/drawing/2014/main" id="{7AD14DF5-424D-4CA0-A179-96C882E1678D}"/>
              </a:ext>
            </a:extLst>
          </p:cNvPr>
          <p:cNvSpPr txBox="1"/>
          <p:nvPr/>
        </p:nvSpPr>
        <p:spPr>
          <a:xfrm>
            <a:off x="2564545" y="149939"/>
            <a:ext cx="7474805" cy="369332"/>
          </a:xfrm>
          <a:prstGeom prst="rect">
            <a:avLst/>
          </a:prstGeom>
          <a:noFill/>
        </p:spPr>
        <p:txBody>
          <a:bodyPr wrap="square" rtlCol="0">
            <a:spAutoFit/>
          </a:bodyPr>
          <a:lstStyle/>
          <a:p>
            <a:r>
              <a:rPr lang="en-US" b="1" dirty="0">
                <a:solidFill>
                  <a:srgbClr val="FF0000"/>
                </a:solidFill>
              </a:rPr>
              <a:t>Summary (Cascade – quarter 3 only)</a:t>
            </a:r>
            <a:endParaRPr lang="en-NG" b="1" dirty="0">
              <a:solidFill>
                <a:srgbClr val="FF0000"/>
              </a:solidFill>
            </a:endParaRPr>
          </a:p>
        </p:txBody>
      </p:sp>
      <p:sp>
        <p:nvSpPr>
          <p:cNvPr id="8" name="TextBox 7">
            <a:extLst>
              <a:ext uri="{FF2B5EF4-FFF2-40B4-BE49-F238E27FC236}">
                <a16:creationId xmlns:a16="http://schemas.microsoft.com/office/drawing/2014/main" id="{228595B1-9479-435C-A029-8EDE1482587D}"/>
              </a:ext>
            </a:extLst>
          </p:cNvPr>
          <p:cNvSpPr txBox="1"/>
          <p:nvPr/>
        </p:nvSpPr>
        <p:spPr>
          <a:xfrm>
            <a:off x="8705850" y="1045250"/>
            <a:ext cx="2862261" cy="4062651"/>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Comparison of the tables generally show higher preponderance of GBV cases amongst U20 and 20-49 years in Ebonyi as well as Sokoto. </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More cases were identified in Sokoto compared to Ebonyi, cutting across all the different forms of violence</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Most of the identified cases received basic psychosocial support counseling </a:t>
            </a:r>
          </a:p>
          <a:p>
            <a:endParaRPr lang="en-NG" dirty="0"/>
          </a:p>
        </p:txBody>
      </p:sp>
    </p:spTree>
    <p:extLst>
      <p:ext uri="{BB962C8B-B14F-4D97-AF65-F5344CB8AC3E}">
        <p14:creationId xmlns:p14="http://schemas.microsoft.com/office/powerpoint/2010/main" val="1067166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9F4CC-7B95-4CDA-A62D-11D83A930C1E}"/>
              </a:ext>
            </a:extLst>
          </p:cNvPr>
          <p:cNvSpPr>
            <a:spLocks noGrp="1"/>
          </p:cNvSpPr>
          <p:nvPr>
            <p:ph type="title"/>
          </p:nvPr>
        </p:nvSpPr>
        <p:spPr>
          <a:xfrm>
            <a:off x="1360517" y="214949"/>
            <a:ext cx="10515600" cy="1325563"/>
          </a:xfrm>
        </p:spPr>
        <p:txBody>
          <a:bodyPr/>
          <a:lstStyle/>
          <a:p>
            <a:pPr algn="ctr"/>
            <a:r>
              <a:rPr lang="en-US" sz="3600" b="1" dirty="0">
                <a:latin typeface="Calibri" panose="020F0502020204030204" pitchFamily="34" charset="0"/>
                <a:cs typeface="Times New Roman" panose="02020603050405020304" pitchFamily="18" charset="0"/>
              </a:rPr>
              <a:t>Proposed GBV Indicators for integration into </a:t>
            </a:r>
            <a:r>
              <a:rPr lang="en-US" sz="3600" b="1" dirty="0" err="1">
                <a:latin typeface="Calibri" panose="020F0502020204030204" pitchFamily="34" charset="0"/>
                <a:cs typeface="Times New Roman" panose="02020603050405020304" pitchFamily="18" charset="0"/>
              </a:rPr>
              <a:t>QoC</a:t>
            </a:r>
            <a:r>
              <a:rPr lang="en-US" dirty="0"/>
              <a:t>	</a:t>
            </a:r>
            <a:endParaRPr lang="en-NG" dirty="0"/>
          </a:p>
        </p:txBody>
      </p:sp>
      <p:sp>
        <p:nvSpPr>
          <p:cNvPr id="6" name="Content Placeholder 5">
            <a:extLst>
              <a:ext uri="{FF2B5EF4-FFF2-40B4-BE49-F238E27FC236}">
                <a16:creationId xmlns:a16="http://schemas.microsoft.com/office/drawing/2014/main" id="{D5661CE7-B841-4B2C-A181-94B9F3497B62}"/>
              </a:ext>
            </a:extLst>
          </p:cNvPr>
          <p:cNvSpPr>
            <a:spLocks noGrp="1"/>
          </p:cNvSpPr>
          <p:nvPr>
            <p:ph idx="1"/>
          </p:nvPr>
        </p:nvSpPr>
        <p:spPr/>
        <p:txBody>
          <a:bodyPr>
            <a:normAutofit/>
          </a:bodyPr>
          <a:lstStyle/>
          <a:p>
            <a:pPr marL="514350" indent="-514350">
              <a:buAutoNum type="arabicPeriod"/>
            </a:pPr>
            <a:r>
              <a:rPr lang="en-US" dirty="0"/>
              <a:t>Percentage of persons screened for GBV at ANC (Not available on NHMIS)</a:t>
            </a:r>
          </a:p>
          <a:p>
            <a:pPr marL="514350" indent="-514350">
              <a:buAutoNum type="arabicPeriod"/>
            </a:pPr>
            <a:r>
              <a:rPr lang="en-US" dirty="0"/>
              <a:t>Percentage of persons screened for GBV at FP (Not available on NHMIS)</a:t>
            </a:r>
          </a:p>
          <a:p>
            <a:pPr marL="514350" indent="-514350">
              <a:buAutoNum type="arabicPeriod"/>
            </a:pPr>
            <a:r>
              <a:rPr lang="en-US" dirty="0"/>
              <a:t>Percentage of persons screened for GBV at OPD (Not available on NHMIS)</a:t>
            </a:r>
          </a:p>
          <a:p>
            <a:pPr marL="514350" indent="-514350">
              <a:buAutoNum type="arabicPeriod"/>
            </a:pPr>
            <a:r>
              <a:rPr lang="en-US" dirty="0"/>
              <a:t>Percentage of persons receiving post-GBV services (available on NHMIS)</a:t>
            </a:r>
          </a:p>
          <a:p>
            <a:pPr marL="514350" indent="-514350">
              <a:buAutoNum type="arabicPeriod"/>
            </a:pPr>
            <a:r>
              <a:rPr lang="en-US" dirty="0"/>
              <a:t>Number of facilities that meet the minimum criteria for provision of GBV services</a:t>
            </a:r>
          </a:p>
        </p:txBody>
      </p:sp>
    </p:spTree>
    <p:extLst>
      <p:ext uri="{BB962C8B-B14F-4D97-AF65-F5344CB8AC3E}">
        <p14:creationId xmlns:p14="http://schemas.microsoft.com/office/powerpoint/2010/main" val="2065907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
            <a:ext cx="8672818" cy="750627"/>
          </a:xfrm>
        </p:spPr>
        <p:txBody>
          <a:bodyPr>
            <a:normAutofit fontScale="90000"/>
          </a:bodyPr>
          <a:lstStyle/>
          <a:p>
            <a:r>
              <a:rPr lang="en-US" b="1" dirty="0"/>
              <a:t>Principles of Gender Sensitive Service Delivery</a:t>
            </a:r>
          </a:p>
        </p:txBody>
      </p:sp>
      <p:graphicFrame>
        <p:nvGraphicFramePr>
          <p:cNvPr id="6" name="Content Placeholder 5"/>
          <p:cNvGraphicFramePr>
            <a:graphicFrameLocks noGrp="1"/>
          </p:cNvGraphicFramePr>
          <p:nvPr>
            <p:ph idx="1"/>
            <p:extLst/>
          </p:nvPr>
        </p:nvGraphicFramePr>
        <p:xfrm>
          <a:off x="2281451" y="1027753"/>
          <a:ext cx="8229600" cy="4897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89126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61414-708A-47E2-9B54-56F6CB4DAED2}"/>
              </a:ext>
            </a:extLst>
          </p:cNvPr>
          <p:cNvSpPr>
            <a:spLocks noGrp="1"/>
          </p:cNvSpPr>
          <p:nvPr>
            <p:ph type="title"/>
          </p:nvPr>
        </p:nvSpPr>
        <p:spPr>
          <a:xfrm>
            <a:off x="782541" y="404882"/>
            <a:ext cx="10515600" cy="1325563"/>
          </a:xfrm>
        </p:spPr>
        <p:txBody>
          <a:bodyPr/>
          <a:lstStyle/>
          <a:p>
            <a:r>
              <a:rPr lang="en-US" dirty="0"/>
              <a:t>Questions</a:t>
            </a:r>
            <a:endParaRPr lang="en-NG" dirty="0"/>
          </a:p>
        </p:txBody>
      </p:sp>
      <p:pic>
        <p:nvPicPr>
          <p:cNvPr id="6" name="Content Placeholder 5">
            <a:extLst>
              <a:ext uri="{FF2B5EF4-FFF2-40B4-BE49-F238E27FC236}">
                <a16:creationId xmlns:a16="http://schemas.microsoft.com/office/drawing/2014/main" id="{8B27894A-CFCD-4C2D-9AB8-1416077AF3D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28144" y="1825625"/>
            <a:ext cx="7735712" cy="4351338"/>
          </a:xfrm>
        </p:spPr>
      </p:pic>
      <p:sp>
        <p:nvSpPr>
          <p:cNvPr id="4" name="Slide Number Placeholder 3">
            <a:extLst>
              <a:ext uri="{FF2B5EF4-FFF2-40B4-BE49-F238E27FC236}">
                <a16:creationId xmlns:a16="http://schemas.microsoft.com/office/drawing/2014/main" id="{784E7AD8-86B4-4824-8C34-ECA83E75995D}"/>
              </a:ext>
            </a:extLst>
          </p:cNvPr>
          <p:cNvSpPr>
            <a:spLocks noGrp="1"/>
          </p:cNvSpPr>
          <p:nvPr>
            <p:ph type="sldNum" sz="quarter" idx="4"/>
          </p:nvPr>
        </p:nvSpPr>
        <p:spPr/>
        <p:txBody>
          <a:bodyPr/>
          <a:lstStyle/>
          <a:p>
            <a:fld id="{D919D109-F427-0D4E-A2E6-D5BD6A565421}" type="slidenum">
              <a:rPr lang="en-US" smtClean="0"/>
              <a:pPr/>
              <a:t>30</a:t>
            </a:fld>
            <a:endParaRPr lang="en-US"/>
          </a:p>
        </p:txBody>
      </p:sp>
    </p:spTree>
    <p:extLst>
      <p:ext uri="{BB962C8B-B14F-4D97-AF65-F5344CB8AC3E}">
        <p14:creationId xmlns:p14="http://schemas.microsoft.com/office/powerpoint/2010/main" val="3839018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FF64F1-A8C0-4AF5-932B-108BD30AD09F}"/>
              </a:ext>
            </a:extLst>
          </p:cNvPr>
          <p:cNvSpPr>
            <a:spLocks noGrp="1"/>
          </p:cNvSpPr>
          <p:nvPr>
            <p:ph type="body" sz="quarter" idx="11"/>
          </p:nvPr>
        </p:nvSpPr>
        <p:spPr/>
        <p:txBody>
          <a:bodyPr/>
          <a:lstStyle/>
          <a:p>
            <a:r>
              <a:rPr lang="en-US">
                <a:latin typeface="Source Sans Pro"/>
                <a:ea typeface="Source Sans Pro"/>
              </a:rPr>
              <a:t>THANK YOU</a:t>
            </a:r>
            <a:endParaRPr lang="en-US"/>
          </a:p>
        </p:txBody>
      </p:sp>
      <p:sp>
        <p:nvSpPr>
          <p:cNvPr id="4" name="Slide Number Placeholder 3">
            <a:extLst>
              <a:ext uri="{FF2B5EF4-FFF2-40B4-BE49-F238E27FC236}">
                <a16:creationId xmlns:a16="http://schemas.microsoft.com/office/drawing/2014/main" id="{01E2BB9E-A02C-4CD9-8464-6EA67B7598FA}"/>
              </a:ext>
            </a:extLst>
          </p:cNvPr>
          <p:cNvSpPr>
            <a:spLocks noGrp="1"/>
          </p:cNvSpPr>
          <p:nvPr>
            <p:ph type="sldNum" sz="quarter" idx="4294967295"/>
          </p:nvPr>
        </p:nvSpPr>
        <p:spPr>
          <a:xfrm>
            <a:off x="11488738" y="6310313"/>
            <a:ext cx="703262" cy="365125"/>
          </a:xfrm>
        </p:spPr>
        <p:txBody>
          <a:bodyPr/>
          <a:lstStyle/>
          <a:p>
            <a:fld id="{D919D109-F427-0D4E-A2E6-D5BD6A565421}" type="slidenum">
              <a:rPr lang="en-US" smtClean="0"/>
              <a:pPr/>
              <a:t>31</a:t>
            </a:fld>
            <a:endParaRPr lang="en-US"/>
          </a:p>
        </p:txBody>
      </p:sp>
      <p:sp>
        <p:nvSpPr>
          <p:cNvPr id="2" name="Rectangle 1">
            <a:extLst>
              <a:ext uri="{FF2B5EF4-FFF2-40B4-BE49-F238E27FC236}">
                <a16:creationId xmlns:a16="http://schemas.microsoft.com/office/drawing/2014/main" id="{6E3DC072-B8B7-4211-9395-C20BCCD505C9}"/>
              </a:ext>
            </a:extLst>
          </p:cNvPr>
          <p:cNvSpPr/>
          <p:nvPr/>
        </p:nvSpPr>
        <p:spPr>
          <a:xfrm>
            <a:off x="1146902" y="2196168"/>
            <a:ext cx="6096000" cy="2031325"/>
          </a:xfrm>
          <a:prstGeom prst="rect">
            <a:avLst/>
          </a:prstGeom>
        </p:spPr>
        <p:txBody>
          <a:bodyPr>
            <a:spAutoFit/>
          </a:bodyPr>
          <a:lstStyle/>
          <a:p>
            <a:r>
              <a:rPr lang="en-US" dirty="0"/>
              <a:t>This presentation is made possible by the generous support of the American people through the U.S. Agency for International Development (USAID) under the terms of the Cooperative Agreement #7200AA20CA00002, led by Jhpiego and partners. The contents are the responsibility of MOMENTUM Country and Global Leadership and do not necessarily reflect the views of USAID or the United States Government.</a:t>
            </a:r>
          </a:p>
        </p:txBody>
      </p:sp>
    </p:spTree>
    <p:extLst>
      <p:ext uri="{BB962C8B-B14F-4D97-AF65-F5344CB8AC3E}">
        <p14:creationId xmlns:p14="http://schemas.microsoft.com/office/powerpoint/2010/main" val="1725342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1655"/>
            <a:ext cx="8229600" cy="1143000"/>
          </a:xfrm>
        </p:spPr>
        <p:txBody>
          <a:bodyPr>
            <a:normAutofit/>
          </a:bodyPr>
          <a:lstStyle/>
          <a:p>
            <a:r>
              <a:rPr lang="en-US" sz="3600" b="1" dirty="0"/>
              <a:t>Equity</a:t>
            </a:r>
          </a:p>
        </p:txBody>
      </p:sp>
      <p:sp>
        <p:nvSpPr>
          <p:cNvPr id="3" name="Content Placeholder 2"/>
          <p:cNvSpPr>
            <a:spLocks noGrp="1"/>
          </p:cNvSpPr>
          <p:nvPr>
            <p:ph sz="half" idx="1"/>
          </p:nvPr>
        </p:nvSpPr>
        <p:spPr>
          <a:xfrm>
            <a:off x="1790132" y="1214656"/>
            <a:ext cx="4038600" cy="4525963"/>
          </a:xfrm>
        </p:spPr>
        <p:txBody>
          <a:bodyPr>
            <a:normAutofit fontScale="92500"/>
          </a:bodyPr>
          <a:lstStyle/>
          <a:p>
            <a:r>
              <a:rPr lang="en-US" dirty="0">
                <a:solidFill>
                  <a:schemeClr val="tx1"/>
                </a:solidFill>
              </a:rPr>
              <a:t>Health service delivery should strive for equity.</a:t>
            </a:r>
          </a:p>
          <a:p>
            <a:endParaRPr lang="en-US" dirty="0">
              <a:solidFill>
                <a:schemeClr val="tx1"/>
              </a:solidFill>
            </a:endParaRPr>
          </a:p>
          <a:p>
            <a:r>
              <a:rPr lang="en-US" dirty="0">
                <a:solidFill>
                  <a:schemeClr val="tx1"/>
                </a:solidFill>
              </a:rPr>
              <a:t>Equal health outcomes between women and men benefit society as a whole.</a:t>
            </a:r>
          </a:p>
        </p:txBody>
      </p:sp>
      <p:sp>
        <p:nvSpPr>
          <p:cNvPr id="4" name="Content Placeholder 3"/>
          <p:cNvSpPr>
            <a:spLocks noGrp="1"/>
          </p:cNvSpPr>
          <p:nvPr>
            <p:ph sz="half" idx="2"/>
          </p:nvPr>
        </p:nvSpPr>
        <p:spPr>
          <a:xfrm>
            <a:off x="6363269" y="1290157"/>
            <a:ext cx="4735365" cy="4525963"/>
          </a:xfrm>
        </p:spPr>
        <p:txBody>
          <a:bodyPr>
            <a:normAutofit fontScale="92500"/>
          </a:bodyPr>
          <a:lstStyle/>
          <a:p>
            <a:r>
              <a:rPr lang="en-US" dirty="0">
                <a:solidFill>
                  <a:schemeClr val="tx1"/>
                </a:solidFill>
              </a:rPr>
              <a:t>This does not mean that each individual should receive the same treatment and access to services </a:t>
            </a:r>
          </a:p>
          <a:p>
            <a:endParaRPr lang="en-US" dirty="0">
              <a:solidFill>
                <a:schemeClr val="tx1"/>
              </a:solidFill>
            </a:endParaRPr>
          </a:p>
          <a:p>
            <a:r>
              <a:rPr lang="en-US" dirty="0">
                <a:solidFill>
                  <a:schemeClr val="tx1"/>
                </a:solidFill>
              </a:rPr>
              <a:t>Rather, they receive fair access and treatment they need to realize equal health outcomes</a:t>
            </a:r>
          </a:p>
          <a:p>
            <a:endParaRPr lang="en-US" dirty="0"/>
          </a:p>
        </p:txBody>
      </p:sp>
    </p:spTree>
    <p:extLst>
      <p:ext uri="{BB962C8B-B14F-4D97-AF65-F5344CB8AC3E}">
        <p14:creationId xmlns:p14="http://schemas.microsoft.com/office/powerpoint/2010/main" val="37286710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p:cTn id="28"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p:cTn id="35"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Equality</a:t>
            </a:r>
          </a:p>
        </p:txBody>
      </p:sp>
      <p:sp>
        <p:nvSpPr>
          <p:cNvPr id="3" name="Content Placeholder 2"/>
          <p:cNvSpPr>
            <a:spLocks noGrp="1"/>
          </p:cNvSpPr>
          <p:nvPr>
            <p:ph sz="half" idx="1"/>
          </p:nvPr>
        </p:nvSpPr>
        <p:spPr/>
        <p:txBody>
          <a:bodyPr/>
          <a:lstStyle/>
          <a:p>
            <a:r>
              <a:rPr lang="en-US" dirty="0">
                <a:solidFill>
                  <a:schemeClr val="tx1"/>
                </a:solidFill>
              </a:rPr>
              <a:t>Everybody has a right to access services that are safe and responsive to their needs.</a:t>
            </a:r>
          </a:p>
          <a:p>
            <a:pPr marL="0" indent="0">
              <a:buNone/>
            </a:pPr>
            <a:endParaRPr lang="en-US" dirty="0"/>
          </a:p>
          <a:p>
            <a:pPr marL="0" indent="0">
              <a:buNone/>
            </a:pPr>
            <a:endParaRPr lang="en-US" dirty="0"/>
          </a:p>
          <a:p>
            <a:endParaRPr lang="en-US" dirty="0"/>
          </a:p>
        </p:txBody>
      </p:sp>
      <p:sp>
        <p:nvSpPr>
          <p:cNvPr id="4" name="Content Placeholder 3"/>
          <p:cNvSpPr>
            <a:spLocks noGrp="1"/>
          </p:cNvSpPr>
          <p:nvPr>
            <p:ph sz="half" idx="2"/>
          </p:nvPr>
        </p:nvSpPr>
        <p:spPr/>
        <p:txBody>
          <a:bodyPr/>
          <a:lstStyle/>
          <a:p>
            <a:r>
              <a:rPr lang="en-GB" dirty="0">
                <a:solidFill>
                  <a:schemeClr val="tx1"/>
                </a:solidFill>
              </a:rPr>
              <a:t>Services are equally accessible to women, men, adolescent girls and adolescent boys, and other gender identities</a:t>
            </a: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872768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Non-discriminatory</a:t>
            </a:r>
          </a:p>
        </p:txBody>
      </p:sp>
      <p:sp>
        <p:nvSpPr>
          <p:cNvPr id="3" name="Content Placeholder 2"/>
          <p:cNvSpPr>
            <a:spLocks noGrp="1"/>
          </p:cNvSpPr>
          <p:nvPr>
            <p:ph sz="half" idx="1"/>
          </p:nvPr>
        </p:nvSpPr>
        <p:spPr/>
        <p:txBody>
          <a:bodyPr/>
          <a:lstStyle/>
          <a:p>
            <a:r>
              <a:rPr lang="en-US" dirty="0">
                <a:solidFill>
                  <a:schemeClr val="tx1"/>
                </a:solidFill>
              </a:rPr>
              <a:t>Providers do not discriminate against any clients</a:t>
            </a:r>
          </a:p>
        </p:txBody>
      </p:sp>
      <p:sp>
        <p:nvSpPr>
          <p:cNvPr id="4" name="Content Placeholder 3"/>
          <p:cNvSpPr>
            <a:spLocks noGrp="1"/>
          </p:cNvSpPr>
          <p:nvPr>
            <p:ph sz="half" idx="2"/>
          </p:nvPr>
        </p:nvSpPr>
        <p:spPr/>
        <p:txBody>
          <a:bodyPr/>
          <a:lstStyle/>
          <a:p>
            <a:r>
              <a:rPr lang="en-US" dirty="0">
                <a:solidFill>
                  <a:schemeClr val="tx1"/>
                </a:solidFill>
              </a:rPr>
              <a:t>All patients receive equally respectful, compassionate care, regardless of: gender, age, marital status, sexual orientation, ethnicity, religion or whether they have given birth to a girl or boy</a:t>
            </a:r>
          </a:p>
        </p:txBody>
      </p:sp>
    </p:spTree>
    <p:extLst>
      <p:ext uri="{BB962C8B-B14F-4D97-AF65-F5344CB8AC3E}">
        <p14:creationId xmlns:p14="http://schemas.microsoft.com/office/powerpoint/2010/main" val="39022798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Participation</a:t>
            </a:r>
          </a:p>
        </p:txBody>
      </p:sp>
      <p:sp>
        <p:nvSpPr>
          <p:cNvPr id="3" name="Content Placeholder 2"/>
          <p:cNvSpPr>
            <a:spLocks noGrp="1"/>
          </p:cNvSpPr>
          <p:nvPr>
            <p:ph sz="half" idx="1"/>
          </p:nvPr>
        </p:nvSpPr>
        <p:spPr>
          <a:xfrm>
            <a:off x="1784445" y="1417639"/>
            <a:ext cx="4502624" cy="4525963"/>
          </a:xfrm>
        </p:spPr>
        <p:txBody>
          <a:bodyPr/>
          <a:lstStyle/>
          <a:p>
            <a:r>
              <a:rPr lang="en-US" sz="2400" dirty="0">
                <a:solidFill>
                  <a:schemeClr val="tx1"/>
                </a:solidFill>
              </a:rPr>
              <a:t>Providers take into account gender barriers that impact health-seeking and utilization of services and ensures maximum participation by the client.</a:t>
            </a:r>
          </a:p>
          <a:p>
            <a:endParaRPr lang="en-GB" sz="2400" dirty="0">
              <a:solidFill>
                <a:schemeClr val="tx1"/>
              </a:solidFill>
            </a:endParaRPr>
          </a:p>
          <a:p>
            <a:pPr lvl="0"/>
            <a:r>
              <a:rPr lang="en-GB" sz="2000" dirty="0">
                <a:solidFill>
                  <a:schemeClr val="tx1"/>
                </a:solidFill>
              </a:rPr>
              <a:t>E.g. The provider establishes a cordial and respectful relationship with the client and their companion (if present). </a:t>
            </a:r>
            <a:endParaRPr lang="en-US" sz="2000" dirty="0">
              <a:solidFill>
                <a:schemeClr val="tx1"/>
              </a:solidFill>
            </a:endParaRPr>
          </a:p>
          <a:p>
            <a:pPr marL="0" indent="0">
              <a:buNone/>
            </a:pPr>
            <a:endParaRPr lang="en-US" sz="2400" dirty="0">
              <a:solidFill>
                <a:schemeClr val="tx1"/>
              </a:solidFill>
            </a:endParaRPr>
          </a:p>
          <a:p>
            <a:endParaRPr lang="en-US" dirty="0"/>
          </a:p>
        </p:txBody>
      </p:sp>
      <p:pic>
        <p:nvPicPr>
          <p:cNvPr id="8" name="Content Placeholder 7"/>
          <p:cNvPicPr>
            <a:picLocks noGrp="1" noChangeAspect="1"/>
          </p:cNvPicPr>
          <p:nvPr>
            <p:ph sz="half" idx="2"/>
          </p:nvPr>
        </p:nvPicPr>
        <p:blipFill>
          <a:blip r:embed="rId2"/>
          <a:stretch>
            <a:fillRect/>
          </a:stretch>
        </p:blipFill>
        <p:spPr>
          <a:xfrm>
            <a:off x="6287070" y="1719619"/>
            <a:ext cx="4380931" cy="3546421"/>
          </a:xfrm>
          <a:prstGeom prst="rect">
            <a:avLst/>
          </a:prstGeom>
        </p:spPr>
      </p:pic>
    </p:spTree>
    <p:extLst>
      <p:ext uri="{BB962C8B-B14F-4D97-AF65-F5344CB8AC3E}">
        <p14:creationId xmlns:p14="http://schemas.microsoft.com/office/powerpoint/2010/main" val="295033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0"/>
            <a:ext cx="8229600" cy="914400"/>
          </a:xfrm>
        </p:spPr>
        <p:txBody>
          <a:bodyPr>
            <a:normAutofit/>
          </a:bodyPr>
          <a:lstStyle/>
          <a:p>
            <a:r>
              <a:rPr lang="en-US" sz="3200" b="1" dirty="0"/>
              <a:t>Four A’s of a gender-sensitive Service Delivery</a:t>
            </a:r>
            <a:endParaRPr lang="en-US" dirty="0"/>
          </a:p>
        </p:txBody>
      </p:sp>
      <p:graphicFrame>
        <p:nvGraphicFramePr>
          <p:cNvPr id="7" name="Content Placeholder 6"/>
          <p:cNvGraphicFramePr>
            <a:graphicFrameLocks noGrp="1"/>
          </p:cNvGraphicFramePr>
          <p:nvPr>
            <p:ph idx="1"/>
            <p:extLst/>
          </p:nvPr>
        </p:nvGraphicFramePr>
        <p:xfrm>
          <a:off x="1981200" y="914401"/>
          <a:ext cx="8454789" cy="5211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68249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420" y="314791"/>
            <a:ext cx="10515600" cy="970189"/>
          </a:xfrm>
          <a:solidFill>
            <a:schemeClr val="bg1"/>
          </a:solidFill>
          <a:ln>
            <a:solidFill>
              <a:schemeClr val="tx1"/>
            </a:solidFill>
          </a:ln>
        </p:spPr>
        <p:txBody>
          <a:bodyPr/>
          <a:lstStyle/>
          <a:p>
            <a:pPr algn="ctr"/>
            <a:r>
              <a:rPr lang="en-US" dirty="0"/>
              <a:t>Introduction- Gender-Based Violence</a:t>
            </a:r>
            <a:endParaRPr lang="en-GB" dirty="0">
              <a:latin typeface="Arial Black" panose="020B0A04020102020204" pitchFamily="34" charset="0"/>
            </a:endParaRPr>
          </a:p>
        </p:txBody>
      </p:sp>
      <p:sp>
        <p:nvSpPr>
          <p:cNvPr id="3" name="Content Placeholder 2"/>
          <p:cNvSpPr>
            <a:spLocks noGrp="1"/>
          </p:cNvSpPr>
          <p:nvPr>
            <p:ph idx="1"/>
          </p:nvPr>
        </p:nvSpPr>
        <p:spPr>
          <a:xfrm>
            <a:off x="4325257" y="1654628"/>
            <a:ext cx="7776029" cy="5203371"/>
          </a:xfrm>
          <a:solidFill>
            <a:schemeClr val="accent6">
              <a:lumMod val="20000"/>
              <a:lumOff val="80000"/>
            </a:schemeClr>
          </a:solidFill>
          <a:ln>
            <a:solidFill>
              <a:schemeClr val="tx1"/>
            </a:solidFill>
          </a:ln>
        </p:spPr>
        <p:txBody>
          <a:bodyPr>
            <a:normAutofit/>
          </a:bodyPr>
          <a:lstStyle/>
          <a:p>
            <a:pPr marL="0" indent="0">
              <a:lnSpc>
                <a:spcPct val="150000"/>
              </a:lnSpc>
              <a:buNone/>
            </a:pPr>
            <a:r>
              <a:rPr lang="en-US" dirty="0">
                <a:latin typeface="Arial Rounded MT Bold" panose="020F0704030504030204" pitchFamily="34" charset="0"/>
              </a:rPr>
              <a:t>Gender-based violence (GBV)</a:t>
            </a:r>
          </a:p>
          <a:p>
            <a:pPr>
              <a:lnSpc>
                <a:spcPct val="150000"/>
              </a:lnSpc>
            </a:pPr>
            <a:r>
              <a:rPr lang="en-GB" dirty="0">
                <a:latin typeface="Arial Rounded MT Bold" panose="020F0704030504030204" pitchFamily="34" charset="0"/>
              </a:rPr>
              <a:t>Humans rights violation and public health problem</a:t>
            </a:r>
          </a:p>
          <a:p>
            <a:pPr>
              <a:lnSpc>
                <a:spcPct val="150000"/>
              </a:lnSpc>
            </a:pPr>
            <a:r>
              <a:rPr lang="en-GB" dirty="0">
                <a:latin typeface="Arial Rounded MT Bold" panose="020F0704030504030204" pitchFamily="34" charset="0"/>
              </a:rPr>
              <a:t>Harmful act without a person’s permission </a:t>
            </a:r>
            <a:r>
              <a:rPr lang="en-US" altLang="en-US" sz="2400" dirty="0"/>
              <a:t>that is based on </a:t>
            </a:r>
            <a:r>
              <a:rPr lang="en-US" altLang="en-US" sz="2400" i="1" dirty="0">
                <a:solidFill>
                  <a:srgbClr val="FF0000"/>
                </a:solidFill>
              </a:rPr>
              <a:t>socially ascribed (gender) differences</a:t>
            </a:r>
            <a:endParaRPr lang="en-GB" dirty="0">
              <a:latin typeface="Arial Rounded MT Bold" panose="020F0704030504030204" pitchFamily="34" charset="0"/>
            </a:endParaRPr>
          </a:p>
          <a:p>
            <a:pPr>
              <a:lnSpc>
                <a:spcPct val="150000"/>
              </a:lnSpc>
            </a:pPr>
            <a:r>
              <a:rPr lang="en-US" dirty="0">
                <a:latin typeface="Arial Rounded MT Bold" panose="020F0704030504030204" pitchFamily="34" charset="0"/>
              </a:rPr>
              <a:t>Rooted in gender inequality hence, women and girls are disproportionately because of existing gender inequality</a:t>
            </a:r>
          </a:p>
          <a:p>
            <a:pPr>
              <a:lnSpc>
                <a:spcPct val="150000"/>
              </a:lnSpc>
            </a:pPr>
            <a:endParaRPr lang="en-GB" dirty="0">
              <a:latin typeface="Arial Rounded MT Bold" panose="020F0704030504030204" pitchFamily="34" charset="0"/>
            </a:endParaRPr>
          </a:p>
          <a:p>
            <a:pPr marL="0" indent="0">
              <a:lnSpc>
                <a:spcPct val="150000"/>
              </a:lnSpc>
              <a:buNone/>
            </a:pPr>
            <a:endParaRPr lang="en-US" dirty="0">
              <a:latin typeface="Arial Rounded MT Bold" panose="020F0704030504030204" pitchFamily="34" charset="0"/>
            </a:endParaRPr>
          </a:p>
          <a:p>
            <a:pPr>
              <a:lnSpc>
                <a:spcPct val="150000"/>
              </a:lnSpc>
            </a:pPr>
            <a:endParaRPr lang="en-GB" dirty="0">
              <a:latin typeface="Arial Rounded MT Bold" panose="020F0704030504030204" pitchFamily="34" charset="0"/>
            </a:endParaRPr>
          </a:p>
        </p:txBody>
      </p:sp>
      <p:pic>
        <p:nvPicPr>
          <p:cNvPr id="5" name="Content Placeholder 4">
            <a:extLst>
              <a:ext uri="{FF2B5EF4-FFF2-40B4-BE49-F238E27FC236}">
                <a16:creationId xmlns:a16="http://schemas.microsoft.com/office/drawing/2014/main" id="{81758A20-7EBE-4E81-9714-82A1AB9463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06" y="1803534"/>
            <a:ext cx="4056075" cy="4560081"/>
          </a:xfrm>
          <a:prstGeom prst="rect">
            <a:avLst/>
          </a:prstGeom>
        </p:spPr>
      </p:pic>
    </p:spTree>
    <p:extLst>
      <p:ext uri="{BB962C8B-B14F-4D97-AF65-F5344CB8AC3E}">
        <p14:creationId xmlns:p14="http://schemas.microsoft.com/office/powerpoint/2010/main" val="21865147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randed Image Slides">
  <a:themeElements>
    <a:clrScheme name="Custom 2">
      <a:dk1>
        <a:srgbClr val="000000"/>
      </a:dk1>
      <a:lt1>
        <a:srgbClr val="FAFBFF"/>
      </a:lt1>
      <a:dk2>
        <a:srgbClr val="F7DDD3"/>
      </a:dk2>
      <a:lt2>
        <a:srgbClr val="FFC074"/>
      </a:lt2>
      <a:accent1>
        <a:srgbClr val="F37836"/>
      </a:accent1>
      <a:accent2>
        <a:srgbClr val="F04848"/>
      </a:accent2>
      <a:accent3>
        <a:srgbClr val="C4114C"/>
      </a:accent3>
      <a:accent4>
        <a:srgbClr val="BDD9B2"/>
      </a:accent4>
      <a:accent5>
        <a:srgbClr val="289195"/>
      </a:accent5>
      <a:accent6>
        <a:srgbClr val="9D53A7"/>
      </a:accent6>
      <a:hlink>
        <a:srgbClr val="568E64"/>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mentum PPT Template-revAC-v1d" id="{0AAD6DEF-A2F9-E44D-B5B9-A43042CEEE0A}" vid="{781ED788-DB81-CB4D-AE78-3C66A90BF32D}"/>
    </a:ext>
  </a:extLst>
</a:theme>
</file>

<file path=ppt/theme/theme2.xml><?xml version="1.0" encoding="utf-8"?>
<a:theme xmlns:a="http://schemas.openxmlformats.org/drawingml/2006/main" name="4_Light Background">
  <a:themeElements>
    <a:clrScheme name="Custom 2">
      <a:dk1>
        <a:srgbClr val="000000"/>
      </a:dk1>
      <a:lt1>
        <a:srgbClr val="FAFBFF"/>
      </a:lt1>
      <a:dk2>
        <a:srgbClr val="F7DDD3"/>
      </a:dk2>
      <a:lt2>
        <a:srgbClr val="FFC074"/>
      </a:lt2>
      <a:accent1>
        <a:srgbClr val="F37836"/>
      </a:accent1>
      <a:accent2>
        <a:srgbClr val="F04848"/>
      </a:accent2>
      <a:accent3>
        <a:srgbClr val="C4114C"/>
      </a:accent3>
      <a:accent4>
        <a:srgbClr val="BDD9B2"/>
      </a:accent4>
      <a:accent5>
        <a:srgbClr val="289195"/>
      </a:accent5>
      <a:accent6>
        <a:srgbClr val="9D53A7"/>
      </a:accent6>
      <a:hlink>
        <a:srgbClr val="568E64"/>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mentum PPT Template-revAC-v1d" id="{0AAD6DEF-A2F9-E44D-B5B9-A43042CEEE0A}" vid="{0EB5AE0B-6F44-4843-8A99-4757AC9149FA}"/>
    </a:ext>
  </a:extLst>
</a:theme>
</file>

<file path=ppt/theme/theme3.xml><?xml version="1.0" encoding="utf-8"?>
<a:theme xmlns:a="http://schemas.openxmlformats.org/drawingml/2006/main" name="3_Office Theme">
  <a:themeElements>
    <a:clrScheme name="Custom 11">
      <a:dk1>
        <a:srgbClr val="000000"/>
      </a:dk1>
      <a:lt1>
        <a:srgbClr val="FFFFFF"/>
      </a:lt1>
      <a:dk2>
        <a:srgbClr val="8439BD"/>
      </a:dk2>
      <a:lt2>
        <a:srgbClr val="EBEBEB"/>
      </a:lt2>
      <a:accent1>
        <a:srgbClr val="0EABB7"/>
      </a:accent1>
      <a:accent2>
        <a:srgbClr val="4868E5"/>
      </a:accent2>
      <a:accent3>
        <a:srgbClr val="20A472"/>
      </a:accent3>
      <a:accent4>
        <a:srgbClr val="B13DC8"/>
      </a:accent4>
      <a:accent5>
        <a:srgbClr val="172DA6"/>
      </a:accent5>
      <a:accent6>
        <a:srgbClr val="00B0F0"/>
      </a:accent6>
      <a:hlink>
        <a:srgbClr val="00B0F0"/>
      </a:hlink>
      <a:folHlink>
        <a:srgbClr val="B13DC8"/>
      </a:folHlink>
    </a:clrScheme>
    <a:fontScheme name="Custom 11">
      <a:majorFont>
        <a:latin typeface="Speak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duct Timeline_WAC_LH - v2" id="{C490F22C-BCE6-4049-96E9-DC11EF4DCC46}" vid="{AA5619E9-B2EB-4B47-8E48-7B1F4A347B9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AF924455851874287BB07DCAC704DC2" ma:contentTypeVersion="14" ma:contentTypeDescription="Create a new document." ma:contentTypeScope="" ma:versionID="cf2750e786eb055bfd0fb3e8b676ca5d">
  <xsd:schema xmlns:xsd="http://www.w3.org/2001/XMLSchema" xmlns:xs="http://www.w3.org/2001/XMLSchema" xmlns:p="http://schemas.microsoft.com/office/2006/metadata/properties" xmlns:ns3="56e4bbcb-7ae7-4f75-9d09-620439f6531d" xmlns:ns4="ec27cd1e-c022-48ff-99b2-4c0570a155cf" targetNamespace="http://schemas.microsoft.com/office/2006/metadata/properties" ma:root="true" ma:fieldsID="ab2e6d84c9606a6342ab2370c8dd010a" ns3:_="" ns4:_="">
    <xsd:import namespace="56e4bbcb-7ae7-4f75-9d09-620439f6531d"/>
    <xsd:import namespace="ec27cd1e-c022-48ff-99b2-4c0570a155c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e4bbcb-7ae7-4f75-9d09-620439f65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27cd1e-c022-48ff-99b2-4c0570a155c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7197BB-4613-4680-86B0-C48E4F20691B}">
  <ds:schemaRefs>
    <ds:schemaRef ds:uri="http://purl.org/dc/elements/1.1/"/>
    <ds:schemaRef ds:uri="56e4bbcb-7ae7-4f75-9d09-620439f6531d"/>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schemas.microsoft.com/office/infopath/2007/PartnerControls"/>
    <ds:schemaRef ds:uri="ec27cd1e-c022-48ff-99b2-4c0570a155cf"/>
    <ds:schemaRef ds:uri="http://purl.org/dc/terms/"/>
  </ds:schemaRefs>
</ds:datastoreItem>
</file>

<file path=customXml/itemProps2.xml><?xml version="1.0" encoding="utf-8"?>
<ds:datastoreItem xmlns:ds="http://schemas.openxmlformats.org/officeDocument/2006/customXml" ds:itemID="{7CD6475D-9FFC-4401-97EC-6C29CEAEE880}">
  <ds:schemaRefs>
    <ds:schemaRef ds:uri="http://schemas.microsoft.com/sharepoint/v3/contenttype/forms"/>
  </ds:schemaRefs>
</ds:datastoreItem>
</file>

<file path=customXml/itemProps3.xml><?xml version="1.0" encoding="utf-8"?>
<ds:datastoreItem xmlns:ds="http://schemas.openxmlformats.org/officeDocument/2006/customXml" ds:itemID="{081A7269-A01C-44A0-8F68-23C63B1AEC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e4bbcb-7ae7-4f75-9d09-620439f6531d"/>
    <ds:schemaRef ds:uri="ec27cd1e-c022-48ff-99b2-4c0570a155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254</TotalTime>
  <Words>3910</Words>
  <Application>Microsoft Office PowerPoint</Application>
  <PresentationFormat>Widescreen</PresentationFormat>
  <Paragraphs>521</Paragraphs>
  <Slides>31</Slides>
  <Notes>2</Notes>
  <HiddenSlides>0</HiddenSlides>
  <MMClips>0</MMClips>
  <ScaleCrop>false</ScaleCrop>
  <HeadingPairs>
    <vt:vector size="8" baseType="variant">
      <vt:variant>
        <vt:lpstr>Fonts Used</vt:lpstr>
      </vt:variant>
      <vt:variant>
        <vt:i4>15</vt:i4>
      </vt:variant>
      <vt:variant>
        <vt:lpstr>Theme</vt:lpstr>
      </vt:variant>
      <vt:variant>
        <vt:i4>3</vt:i4>
      </vt:variant>
      <vt:variant>
        <vt:lpstr>Embedded OLE Servers</vt:lpstr>
      </vt:variant>
      <vt:variant>
        <vt:i4>1</vt:i4>
      </vt:variant>
      <vt:variant>
        <vt:lpstr>Slide Titles</vt:lpstr>
      </vt:variant>
      <vt:variant>
        <vt:i4>31</vt:i4>
      </vt:variant>
    </vt:vector>
  </HeadingPairs>
  <TitlesOfParts>
    <vt:vector size="50" baseType="lpstr">
      <vt:lpstr>ＭＳ Ｐゴシック</vt:lpstr>
      <vt:lpstr>SimSun</vt:lpstr>
      <vt:lpstr>Arial</vt:lpstr>
      <vt:lpstr>Arial Black</vt:lpstr>
      <vt:lpstr>Arial Narrow</vt:lpstr>
      <vt:lpstr>Arial Rounded MT Bold</vt:lpstr>
      <vt:lpstr>Avenir Next LT Pro Light</vt:lpstr>
      <vt:lpstr>Calibri</vt:lpstr>
      <vt:lpstr>Gill Sans MT</vt:lpstr>
      <vt:lpstr>Helvetica</vt:lpstr>
      <vt:lpstr>Roboto Condensed</vt:lpstr>
      <vt:lpstr>Source Sans Pro</vt:lpstr>
      <vt:lpstr>Speak Pro</vt:lpstr>
      <vt:lpstr>Times New Roman</vt:lpstr>
      <vt:lpstr>Wingdings</vt:lpstr>
      <vt:lpstr>Branded Image Slides</vt:lpstr>
      <vt:lpstr>4_Light Background</vt:lpstr>
      <vt:lpstr>3_Office Theme</vt:lpstr>
      <vt:lpstr>think-cell Slide</vt:lpstr>
      <vt:lpstr>PowerPoint Presentation</vt:lpstr>
      <vt:lpstr>Introduction- Gender Integration in Health programming</vt:lpstr>
      <vt:lpstr>Principles of Gender Sensitive Service Delivery</vt:lpstr>
      <vt:lpstr>Equity</vt:lpstr>
      <vt:lpstr>Equality</vt:lpstr>
      <vt:lpstr>Non-discriminatory</vt:lpstr>
      <vt:lpstr>Participation</vt:lpstr>
      <vt:lpstr>Four A’s of a gender-sensitive Service Delivery</vt:lpstr>
      <vt:lpstr>Introduction- Gender-Based Violence</vt:lpstr>
      <vt:lpstr>Forms of GBV Prevalent in Nigeria</vt:lpstr>
      <vt:lpstr>Health Implications of Gender-Based Violence </vt:lpstr>
      <vt:lpstr>Health Implications of Gender-Based Violence </vt:lpstr>
      <vt:lpstr>Intimate Partner Violence &amp; Pregnancy</vt:lpstr>
      <vt:lpstr>PowerPoint Presentation</vt:lpstr>
      <vt:lpstr>PowerPoint Presentation</vt:lpstr>
      <vt:lpstr>Integrating Gender into RMNCAH+N QoC Work</vt:lpstr>
      <vt:lpstr>MCGL (GBV) work on GBV/FP/ANC Integration</vt:lpstr>
      <vt:lpstr>GBV Primary Prevention –(Community)</vt:lpstr>
      <vt:lpstr>GBV Secondary Prevention- (HEALTH Facility)</vt:lpstr>
      <vt:lpstr>DATA MANAGEMENT- GBV Service Provision </vt:lpstr>
      <vt:lpstr>Facility level GBV Service Provision and Data Flow</vt:lpstr>
      <vt:lpstr>Community Level GBV Service Provision and Data Flow</vt:lpstr>
      <vt:lpstr>LGA Data-driven Learning Meeting</vt:lpstr>
      <vt:lpstr>Quality Improvement Team Meetings </vt:lpstr>
      <vt:lpstr>PowerPoint Presentation</vt:lpstr>
      <vt:lpstr>PowerPoint Presentation</vt:lpstr>
      <vt:lpstr>PowerPoint Presentation</vt:lpstr>
      <vt:lpstr>PowerPoint Presentation</vt:lpstr>
      <vt:lpstr>Proposed GBV Indicators for integration into QoC </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Chioma Oduenyi</dc:creator>
  <cp:lastModifiedBy>Sylverius Mayokun Obafemi</cp:lastModifiedBy>
  <cp:revision>11</cp:revision>
  <dcterms:created xsi:type="dcterms:W3CDTF">2022-08-26T06:10:06Z</dcterms:created>
  <dcterms:modified xsi:type="dcterms:W3CDTF">2022-08-26T10:37:09Z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0x010100BAF924455851874287BB07DCAC704DC2</vt:lpwstr>
  </property>
</Properties>
</file>