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22" r:id="rId6"/>
    <p:sldMasterId id="2147483736" r:id="rId7"/>
  </p:sldMasterIdLst>
  <p:notesMasterIdLst>
    <p:notesMasterId r:id="rId41"/>
  </p:notesMasterIdLst>
  <p:sldIdLst>
    <p:sldId id="369" r:id="rId8"/>
    <p:sldId id="818" r:id="rId9"/>
    <p:sldId id="1103" r:id="rId10"/>
    <p:sldId id="304" r:id="rId11"/>
    <p:sldId id="1104" r:id="rId12"/>
    <p:sldId id="1107" r:id="rId13"/>
    <p:sldId id="1108" r:id="rId14"/>
    <p:sldId id="1110" r:id="rId15"/>
    <p:sldId id="1111" r:id="rId16"/>
    <p:sldId id="371" r:id="rId17"/>
    <p:sldId id="373" r:id="rId18"/>
    <p:sldId id="1100" r:id="rId19"/>
    <p:sldId id="1099" r:id="rId20"/>
    <p:sldId id="374" r:id="rId21"/>
    <p:sldId id="375" r:id="rId22"/>
    <p:sldId id="377" r:id="rId23"/>
    <p:sldId id="376" r:id="rId24"/>
    <p:sldId id="378" r:id="rId25"/>
    <p:sldId id="379" r:id="rId26"/>
    <p:sldId id="382" r:id="rId27"/>
    <p:sldId id="380" r:id="rId28"/>
    <p:sldId id="1098" r:id="rId29"/>
    <p:sldId id="1095" r:id="rId30"/>
    <p:sldId id="1112" r:id="rId31"/>
    <p:sldId id="364" r:id="rId32"/>
    <p:sldId id="1109" r:id="rId33"/>
    <p:sldId id="1113" r:id="rId34"/>
    <p:sldId id="2147375979" r:id="rId35"/>
    <p:sldId id="303" r:id="rId36"/>
    <p:sldId id="2147375980" r:id="rId37"/>
    <p:sldId id="2147375981" r:id="rId38"/>
    <p:sldId id="2147375982" r:id="rId39"/>
    <p:sldId id="285" r:id="rId40"/>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Tappis" initials="HT" lastIdx="2" clrIdx="0">
    <p:extLst>
      <p:ext uri="{19B8F6BF-5375-455C-9EA6-DF929625EA0E}">
        <p15:presenceInfo xmlns:p15="http://schemas.microsoft.com/office/powerpoint/2012/main" userId="S-1-12-1-3035157139-1212504258-2314647724-942068159" providerId="AD"/>
      </p:ext>
    </p:extLst>
  </p:cmAuthor>
  <p:cmAuthor id="2" name="Kathleen Hill" initials="KH" lastIdx="21" clrIdx="1">
    <p:extLst>
      <p:ext uri="{19B8F6BF-5375-455C-9EA6-DF929625EA0E}">
        <p15:presenceInfo xmlns:p15="http://schemas.microsoft.com/office/powerpoint/2012/main" userId="S-1-12-1-1336559445-1324844702-2023677612-1073905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195"/>
    <a:srgbClr val="C3C1C5"/>
    <a:srgbClr val="73FEFF"/>
    <a:srgbClr val="FFFFFF"/>
    <a:srgbClr val="136B42"/>
    <a:srgbClr val="999999"/>
    <a:srgbClr val="DAD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6" autoAdjust="0"/>
    <p:restoredTop sz="88330" autoAdjust="0"/>
  </p:normalViewPr>
  <p:slideViewPr>
    <p:cSldViewPr snapToGrid="0">
      <p:cViewPr varScale="1">
        <p:scale>
          <a:sx n="60" d="100"/>
          <a:sy n="60" d="100"/>
        </p:scale>
        <p:origin x="1132" y="28"/>
      </p:cViewPr>
      <p:guideLst/>
    </p:cSldViewPr>
  </p:slideViewPr>
  <p:notesTextViewPr>
    <p:cViewPr>
      <p:scale>
        <a:sx n="1" d="1"/>
        <a:sy n="1" d="1"/>
      </p:scale>
      <p:origin x="0" y="0"/>
    </p:cViewPr>
  </p:notesTextViewPr>
  <p:sorterViewPr>
    <p:cViewPr varScale="1">
      <p:scale>
        <a:sx n="100" d="100"/>
        <a:sy n="100" d="100"/>
      </p:scale>
      <p:origin x="0" y="-54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bugo Okoli" userId="a07ae7eb-d0b8-46bd-9f9f-935725d660f4" providerId="ADAL" clId="{7FB60069-E62E-4914-9C3D-207A80582AA2}"/>
    <pc:docChg chg="undo custSel addSld delSld modSld">
      <pc:chgData name="Chibugo Okoli" userId="a07ae7eb-d0b8-46bd-9f9f-935725d660f4" providerId="ADAL" clId="{7FB60069-E62E-4914-9C3D-207A80582AA2}" dt="2023-02-07T12:38:07.965" v="983" actId="113"/>
      <pc:docMkLst>
        <pc:docMk/>
      </pc:docMkLst>
      <pc:sldChg chg="modSp add">
        <pc:chgData name="Chibugo Okoli" userId="a07ae7eb-d0b8-46bd-9f9f-935725d660f4" providerId="ADAL" clId="{7FB60069-E62E-4914-9C3D-207A80582AA2}" dt="2023-02-07T12:18:09.186" v="807" actId="207"/>
        <pc:sldMkLst>
          <pc:docMk/>
          <pc:sldMk cId="604370629" sldId="303"/>
        </pc:sldMkLst>
        <pc:spChg chg="mod">
          <ac:chgData name="Chibugo Okoli" userId="a07ae7eb-d0b8-46bd-9f9f-935725d660f4" providerId="ADAL" clId="{7FB60069-E62E-4914-9C3D-207A80582AA2}" dt="2023-02-07T12:18:09.186" v="807" actId="207"/>
          <ac:spMkLst>
            <pc:docMk/>
            <pc:sldMk cId="604370629" sldId="303"/>
            <ac:spMk id="2" creationId="{2D94050D-7265-4C96-B9ED-4C45FAC7EB01}"/>
          </ac:spMkLst>
        </pc:spChg>
      </pc:sldChg>
      <pc:sldChg chg="del">
        <pc:chgData name="Chibugo Okoli" userId="a07ae7eb-d0b8-46bd-9f9f-935725d660f4" providerId="ADAL" clId="{7FB60069-E62E-4914-9C3D-207A80582AA2}" dt="2023-02-07T12:06:16.736" v="601" actId="2696"/>
        <pc:sldMkLst>
          <pc:docMk/>
          <pc:sldMk cId="2679874841" sldId="313"/>
        </pc:sldMkLst>
      </pc:sldChg>
      <pc:sldChg chg="del">
        <pc:chgData name="Chibugo Okoli" userId="a07ae7eb-d0b8-46bd-9f9f-935725d660f4" providerId="ADAL" clId="{7FB60069-E62E-4914-9C3D-207A80582AA2}" dt="2023-02-07T12:06:16.714" v="599" actId="2696"/>
        <pc:sldMkLst>
          <pc:docMk/>
          <pc:sldMk cId="3471841596" sldId="324"/>
        </pc:sldMkLst>
      </pc:sldChg>
      <pc:sldChg chg="del">
        <pc:chgData name="Chibugo Okoli" userId="a07ae7eb-d0b8-46bd-9f9f-935725d660f4" providerId="ADAL" clId="{7FB60069-E62E-4914-9C3D-207A80582AA2}" dt="2023-02-07T11:36:00.213" v="137" actId="2696"/>
        <pc:sldMkLst>
          <pc:docMk/>
          <pc:sldMk cId="57019464" sldId="363"/>
        </pc:sldMkLst>
      </pc:sldChg>
      <pc:sldChg chg="modSp add">
        <pc:chgData name="Chibugo Okoli" userId="a07ae7eb-d0b8-46bd-9f9f-935725d660f4" providerId="ADAL" clId="{7FB60069-E62E-4914-9C3D-207A80582AA2}" dt="2023-02-07T12:12:52.862" v="734" actId="207"/>
        <pc:sldMkLst>
          <pc:docMk/>
          <pc:sldMk cId="2678443385" sldId="364"/>
        </pc:sldMkLst>
        <pc:spChg chg="mod">
          <ac:chgData name="Chibugo Okoli" userId="a07ae7eb-d0b8-46bd-9f9f-935725d660f4" providerId="ADAL" clId="{7FB60069-E62E-4914-9C3D-207A80582AA2}" dt="2023-02-07T12:12:52.862" v="734" actId="207"/>
          <ac:spMkLst>
            <pc:docMk/>
            <pc:sldMk cId="2678443385" sldId="364"/>
            <ac:spMk id="2" creationId="{EE197A31-6329-4C07-BEB8-28B330C54C25}"/>
          </ac:spMkLst>
        </pc:spChg>
      </pc:sldChg>
      <pc:sldChg chg="modSp">
        <pc:chgData name="Chibugo Okoli" userId="a07ae7eb-d0b8-46bd-9f9f-935725d660f4" providerId="ADAL" clId="{7FB60069-E62E-4914-9C3D-207A80582AA2}" dt="2023-02-07T12:16:45.243" v="797" actId="20577"/>
        <pc:sldMkLst>
          <pc:docMk/>
          <pc:sldMk cId="2906615855" sldId="369"/>
        </pc:sldMkLst>
        <pc:spChg chg="mod">
          <ac:chgData name="Chibugo Okoli" userId="a07ae7eb-d0b8-46bd-9f9f-935725d660f4" providerId="ADAL" clId="{7FB60069-E62E-4914-9C3D-207A80582AA2}" dt="2023-02-07T12:16:45.243" v="797" actId="20577"/>
          <ac:spMkLst>
            <pc:docMk/>
            <pc:sldMk cId="2906615855" sldId="369"/>
            <ac:spMk id="3" creationId="{14BD676D-01EE-4C75-B0C5-CD9FFDA7009C}"/>
          </ac:spMkLst>
        </pc:spChg>
        <pc:spChg chg="mod">
          <ac:chgData name="Chibugo Okoli" userId="a07ae7eb-d0b8-46bd-9f9f-935725d660f4" providerId="ADAL" clId="{7FB60069-E62E-4914-9C3D-207A80582AA2}" dt="2023-02-07T11:36:59.482" v="231" actId="6549"/>
          <ac:spMkLst>
            <pc:docMk/>
            <pc:sldMk cId="2906615855" sldId="369"/>
            <ac:spMk id="4" creationId="{811BB1CF-DA1A-4238-A5C8-AE337EE44A28}"/>
          </ac:spMkLst>
        </pc:spChg>
      </pc:sldChg>
      <pc:sldChg chg="del">
        <pc:chgData name="Chibugo Okoli" userId="a07ae7eb-d0b8-46bd-9f9f-935725d660f4" providerId="ADAL" clId="{7FB60069-E62E-4914-9C3D-207A80582AA2}" dt="2023-02-07T12:06:17.275" v="606" actId="2696"/>
        <pc:sldMkLst>
          <pc:docMk/>
          <pc:sldMk cId="1170444633" sldId="370"/>
        </pc:sldMkLst>
      </pc:sldChg>
      <pc:sldChg chg="delSp modSp add">
        <pc:chgData name="Chibugo Okoli" userId="a07ae7eb-d0b8-46bd-9f9f-935725d660f4" providerId="ADAL" clId="{7FB60069-E62E-4914-9C3D-207A80582AA2}" dt="2023-02-07T12:38:07.965" v="983" actId="113"/>
        <pc:sldMkLst>
          <pc:docMk/>
          <pc:sldMk cId="1025335778" sldId="371"/>
        </pc:sldMkLst>
        <pc:spChg chg="mod">
          <ac:chgData name="Chibugo Okoli" userId="a07ae7eb-d0b8-46bd-9f9f-935725d660f4" providerId="ADAL" clId="{7FB60069-E62E-4914-9C3D-207A80582AA2}" dt="2023-02-07T12:38:07.965" v="983" actId="113"/>
          <ac:spMkLst>
            <pc:docMk/>
            <pc:sldMk cId="1025335778" sldId="371"/>
            <ac:spMk id="4" creationId="{00000000-0000-0000-0000-000000000000}"/>
          </ac:spMkLst>
        </pc:spChg>
        <pc:graphicFrameChg chg="mod modGraphic">
          <ac:chgData name="Chibugo Okoli" userId="a07ae7eb-d0b8-46bd-9f9f-935725d660f4" providerId="ADAL" clId="{7FB60069-E62E-4914-9C3D-207A80582AA2}" dt="2023-02-07T12:26:55.265" v="947" actId="6549"/>
          <ac:graphicFrameMkLst>
            <pc:docMk/>
            <pc:sldMk cId="1025335778" sldId="371"/>
            <ac:graphicFrameMk id="2" creationId="{00000000-0000-0000-0000-000000000000}"/>
          </ac:graphicFrameMkLst>
        </pc:graphicFrameChg>
        <pc:picChg chg="del">
          <ac:chgData name="Chibugo Okoli" userId="a07ae7eb-d0b8-46bd-9f9f-935725d660f4" providerId="ADAL" clId="{7FB60069-E62E-4914-9C3D-207A80582AA2}" dt="2023-02-07T11:42:58.504" v="269" actId="478"/>
          <ac:picMkLst>
            <pc:docMk/>
            <pc:sldMk cId="1025335778" sldId="371"/>
            <ac:picMk id="5" creationId="{2782EF25-423A-484E-A219-A06B05925263}"/>
          </ac:picMkLst>
        </pc:picChg>
      </pc:sldChg>
      <pc:sldChg chg="delSp modSp add">
        <pc:chgData name="Chibugo Okoli" userId="a07ae7eb-d0b8-46bd-9f9f-935725d660f4" providerId="ADAL" clId="{7FB60069-E62E-4914-9C3D-207A80582AA2}" dt="2023-02-07T12:37:59.269" v="982" actId="113"/>
        <pc:sldMkLst>
          <pc:docMk/>
          <pc:sldMk cId="2558237405" sldId="373"/>
        </pc:sldMkLst>
        <pc:spChg chg="mod">
          <ac:chgData name="Chibugo Okoli" userId="a07ae7eb-d0b8-46bd-9f9f-935725d660f4" providerId="ADAL" clId="{7FB60069-E62E-4914-9C3D-207A80582AA2}" dt="2023-02-07T12:37:59.269" v="982" actId="113"/>
          <ac:spMkLst>
            <pc:docMk/>
            <pc:sldMk cId="2558237405" sldId="373"/>
            <ac:spMk id="4" creationId="{00000000-0000-0000-0000-000000000000}"/>
          </ac:spMkLst>
        </pc:spChg>
        <pc:graphicFrameChg chg="modGraphic">
          <ac:chgData name="Chibugo Okoli" userId="a07ae7eb-d0b8-46bd-9f9f-935725d660f4" providerId="ADAL" clId="{7FB60069-E62E-4914-9C3D-207A80582AA2}" dt="2023-02-07T11:45:04.210" v="276" actId="207"/>
          <ac:graphicFrameMkLst>
            <pc:docMk/>
            <pc:sldMk cId="2558237405" sldId="373"/>
            <ac:graphicFrameMk id="2" creationId="{00000000-0000-0000-0000-000000000000}"/>
          </ac:graphicFrameMkLst>
        </pc:graphicFrameChg>
        <pc:picChg chg="del mod">
          <ac:chgData name="Chibugo Okoli" userId="a07ae7eb-d0b8-46bd-9f9f-935725d660f4" providerId="ADAL" clId="{7FB60069-E62E-4914-9C3D-207A80582AA2}" dt="2023-02-07T11:45:08.919" v="278" actId="478"/>
          <ac:picMkLst>
            <pc:docMk/>
            <pc:sldMk cId="2558237405" sldId="373"/>
            <ac:picMk id="5" creationId="{8DED28D7-F8EC-2C40-8474-2240AB2C6B99}"/>
          </ac:picMkLst>
        </pc:picChg>
      </pc:sldChg>
      <pc:sldChg chg="delSp modSp add">
        <pc:chgData name="Chibugo Okoli" userId="a07ae7eb-d0b8-46bd-9f9f-935725d660f4" providerId="ADAL" clId="{7FB60069-E62E-4914-9C3D-207A80582AA2}" dt="2023-02-07T12:28:40.573" v="949" actId="1038"/>
        <pc:sldMkLst>
          <pc:docMk/>
          <pc:sldMk cId="3143950102" sldId="374"/>
        </pc:sldMkLst>
        <pc:spChg chg="mod">
          <ac:chgData name="Chibugo Okoli" userId="a07ae7eb-d0b8-46bd-9f9f-935725d660f4" providerId="ADAL" clId="{7FB60069-E62E-4914-9C3D-207A80582AA2}" dt="2023-02-07T12:28:40.573" v="949" actId="1038"/>
          <ac:spMkLst>
            <pc:docMk/>
            <pc:sldMk cId="3143950102" sldId="374"/>
            <ac:spMk id="3" creationId="{00000000-0000-0000-0000-000000000000}"/>
          </ac:spMkLst>
        </pc:spChg>
        <pc:picChg chg="del mod">
          <ac:chgData name="Chibugo Okoli" userId="a07ae7eb-d0b8-46bd-9f9f-935725d660f4" providerId="ADAL" clId="{7FB60069-E62E-4914-9C3D-207A80582AA2}" dt="2023-02-07T12:17:22.467" v="803" actId="478"/>
          <ac:picMkLst>
            <pc:docMk/>
            <pc:sldMk cId="3143950102" sldId="374"/>
            <ac:picMk id="5" creationId="{EC51FEF3-9E4D-744A-8B97-40B4C8609EFA}"/>
          </ac:picMkLst>
        </pc:picChg>
      </pc:sldChg>
      <pc:sldChg chg="delSp modSp add">
        <pc:chgData name="Chibugo Okoli" userId="a07ae7eb-d0b8-46bd-9f9f-935725d660f4" providerId="ADAL" clId="{7FB60069-E62E-4914-9C3D-207A80582AA2}" dt="2023-02-07T12:37:47.311" v="981" actId="113"/>
        <pc:sldMkLst>
          <pc:docMk/>
          <pc:sldMk cId="2564541094" sldId="375"/>
        </pc:sldMkLst>
        <pc:spChg chg="mod">
          <ac:chgData name="Chibugo Okoli" userId="a07ae7eb-d0b8-46bd-9f9f-935725d660f4" providerId="ADAL" clId="{7FB60069-E62E-4914-9C3D-207A80582AA2}" dt="2023-02-07T12:37:47.311" v="981" actId="113"/>
          <ac:spMkLst>
            <pc:docMk/>
            <pc:sldMk cId="2564541094" sldId="375"/>
            <ac:spMk id="4" creationId="{00000000-0000-0000-0000-000000000000}"/>
          </ac:spMkLst>
        </pc:spChg>
        <pc:picChg chg="del">
          <ac:chgData name="Chibugo Okoli" userId="a07ae7eb-d0b8-46bd-9f9f-935725d660f4" providerId="ADAL" clId="{7FB60069-E62E-4914-9C3D-207A80582AA2}" dt="2023-02-07T11:45:44.833" v="280" actId="478"/>
          <ac:picMkLst>
            <pc:docMk/>
            <pc:sldMk cId="2564541094" sldId="375"/>
            <ac:picMk id="55" creationId="{84EC7DA4-6CC7-DC44-A183-612DE2065FDB}"/>
          </ac:picMkLst>
        </pc:picChg>
      </pc:sldChg>
      <pc:sldChg chg="delSp modSp add del">
        <pc:chgData name="Chibugo Okoli" userId="a07ae7eb-d0b8-46bd-9f9f-935725d660f4" providerId="ADAL" clId="{7FB60069-E62E-4914-9C3D-207A80582AA2}" dt="2023-02-07T12:29:20.542" v="950" actId="2696"/>
        <pc:sldMkLst>
          <pc:docMk/>
          <pc:sldMk cId="2609645855" sldId="376"/>
        </pc:sldMkLst>
        <pc:spChg chg="mod">
          <ac:chgData name="Chibugo Okoli" userId="a07ae7eb-d0b8-46bd-9f9f-935725d660f4" providerId="ADAL" clId="{7FB60069-E62E-4914-9C3D-207A80582AA2}" dt="2023-02-07T11:46:48.410" v="284" actId="207"/>
          <ac:spMkLst>
            <pc:docMk/>
            <pc:sldMk cId="2609645855" sldId="376"/>
            <ac:spMk id="5" creationId="{DB685E69-95D1-6D41-801D-8D550B851BB2}"/>
          </ac:spMkLst>
        </pc:spChg>
        <pc:picChg chg="del mod">
          <ac:chgData name="Chibugo Okoli" userId="a07ae7eb-d0b8-46bd-9f9f-935725d660f4" providerId="ADAL" clId="{7FB60069-E62E-4914-9C3D-207A80582AA2}" dt="2023-02-07T11:46:39.680" v="283" actId="478"/>
          <ac:picMkLst>
            <pc:docMk/>
            <pc:sldMk cId="2609645855" sldId="376"/>
            <ac:picMk id="4" creationId="{FCC6FF96-B328-E84D-BC59-48A06D4700F4}"/>
          </ac:picMkLst>
        </pc:picChg>
      </pc:sldChg>
      <pc:sldChg chg="add del">
        <pc:chgData name="Chibugo Okoli" userId="a07ae7eb-d0b8-46bd-9f9f-935725d660f4" providerId="ADAL" clId="{7FB60069-E62E-4914-9C3D-207A80582AA2}" dt="2023-02-07T12:29:47.013" v="952" actId="2696"/>
        <pc:sldMkLst>
          <pc:docMk/>
          <pc:sldMk cId="2705605755" sldId="376"/>
        </pc:sldMkLst>
      </pc:sldChg>
      <pc:sldChg chg="add">
        <pc:chgData name="Chibugo Okoli" userId="a07ae7eb-d0b8-46bd-9f9f-935725d660f4" providerId="ADAL" clId="{7FB60069-E62E-4914-9C3D-207A80582AA2}" dt="2023-02-07T12:29:50.724" v="953"/>
        <pc:sldMkLst>
          <pc:docMk/>
          <pc:sldMk cId="2814058770" sldId="376"/>
        </pc:sldMkLst>
      </pc:sldChg>
      <pc:sldChg chg="delSp modSp add">
        <pc:chgData name="Chibugo Okoli" userId="a07ae7eb-d0b8-46bd-9f9f-935725d660f4" providerId="ADAL" clId="{7FB60069-E62E-4914-9C3D-207A80582AA2}" dt="2023-02-07T11:47:48.563" v="287" actId="478"/>
        <pc:sldMkLst>
          <pc:docMk/>
          <pc:sldMk cId="3645533356" sldId="377"/>
        </pc:sldMkLst>
        <pc:spChg chg="mod">
          <ac:chgData name="Chibugo Okoli" userId="a07ae7eb-d0b8-46bd-9f9f-935725d660f4" providerId="ADAL" clId="{7FB60069-E62E-4914-9C3D-207A80582AA2}" dt="2023-02-07T11:47:44.032" v="286" actId="255"/>
          <ac:spMkLst>
            <pc:docMk/>
            <pc:sldMk cId="3645533356" sldId="377"/>
            <ac:spMk id="3" creationId="{00000000-0000-0000-0000-000000000000}"/>
          </ac:spMkLst>
        </pc:spChg>
        <pc:picChg chg="del">
          <ac:chgData name="Chibugo Okoli" userId="a07ae7eb-d0b8-46bd-9f9f-935725d660f4" providerId="ADAL" clId="{7FB60069-E62E-4914-9C3D-207A80582AA2}" dt="2023-02-07T11:47:48.563" v="287" actId="478"/>
          <ac:picMkLst>
            <pc:docMk/>
            <pc:sldMk cId="3645533356" sldId="377"/>
            <ac:picMk id="4" creationId="{92A27471-8DEB-BE45-A83D-14A6047D1C23}"/>
          </ac:picMkLst>
        </pc:picChg>
      </pc:sldChg>
      <pc:sldChg chg="delSp modSp add">
        <pc:chgData name="Chibugo Okoli" userId="a07ae7eb-d0b8-46bd-9f9f-935725d660f4" providerId="ADAL" clId="{7FB60069-E62E-4914-9C3D-207A80582AA2}" dt="2023-02-07T12:37:19.081" v="980" actId="14100"/>
        <pc:sldMkLst>
          <pc:docMk/>
          <pc:sldMk cId="1797312217" sldId="378"/>
        </pc:sldMkLst>
        <pc:spChg chg="mod">
          <ac:chgData name="Chibugo Okoli" userId="a07ae7eb-d0b8-46bd-9f9f-935725d660f4" providerId="ADAL" clId="{7FB60069-E62E-4914-9C3D-207A80582AA2}" dt="2023-02-07T12:37:19.081" v="980" actId="14100"/>
          <ac:spMkLst>
            <pc:docMk/>
            <pc:sldMk cId="1797312217" sldId="378"/>
            <ac:spMk id="2" creationId="{00000000-0000-0000-0000-000000000000}"/>
          </ac:spMkLst>
        </pc:spChg>
        <pc:spChg chg="mod">
          <ac:chgData name="Chibugo Okoli" userId="a07ae7eb-d0b8-46bd-9f9f-935725d660f4" providerId="ADAL" clId="{7FB60069-E62E-4914-9C3D-207A80582AA2}" dt="2023-02-07T12:36:56.445" v="973" actId="20577"/>
          <ac:spMkLst>
            <pc:docMk/>
            <pc:sldMk cId="1797312217" sldId="378"/>
            <ac:spMk id="7" creationId="{4A537AEB-44B0-C848-BF56-D76F9452933B}"/>
          </ac:spMkLst>
        </pc:spChg>
        <pc:picChg chg="del">
          <ac:chgData name="Chibugo Okoli" userId="a07ae7eb-d0b8-46bd-9f9f-935725d660f4" providerId="ADAL" clId="{7FB60069-E62E-4914-9C3D-207A80582AA2}" dt="2023-02-07T11:48:18.211" v="290" actId="478"/>
          <ac:picMkLst>
            <pc:docMk/>
            <pc:sldMk cId="1797312217" sldId="378"/>
            <ac:picMk id="9" creationId="{18F7B66F-E8A7-5544-8E4B-708F2C6024D9}"/>
          </ac:picMkLst>
        </pc:picChg>
      </pc:sldChg>
      <pc:sldChg chg="delSp modSp add">
        <pc:chgData name="Chibugo Okoli" userId="a07ae7eb-d0b8-46bd-9f9f-935725d660f4" providerId="ADAL" clId="{7FB60069-E62E-4914-9C3D-207A80582AA2}" dt="2023-02-07T11:48:51.772" v="294" actId="207"/>
        <pc:sldMkLst>
          <pc:docMk/>
          <pc:sldMk cId="3975831817" sldId="379"/>
        </pc:sldMkLst>
        <pc:spChg chg="mod">
          <ac:chgData name="Chibugo Okoli" userId="a07ae7eb-d0b8-46bd-9f9f-935725d660f4" providerId="ADAL" clId="{7FB60069-E62E-4914-9C3D-207A80582AA2}" dt="2023-02-07T11:48:29.539" v="293" actId="207"/>
          <ac:spMkLst>
            <pc:docMk/>
            <pc:sldMk cId="3975831817" sldId="379"/>
            <ac:spMk id="4" creationId="{C40CFCC2-2FCC-B44B-B107-9C7780066E20}"/>
          </ac:spMkLst>
        </pc:spChg>
        <pc:graphicFrameChg chg="mod">
          <ac:chgData name="Chibugo Okoli" userId="a07ae7eb-d0b8-46bd-9f9f-935725d660f4" providerId="ADAL" clId="{7FB60069-E62E-4914-9C3D-207A80582AA2}" dt="2023-02-07T11:48:51.772" v="294" actId="207"/>
          <ac:graphicFrameMkLst>
            <pc:docMk/>
            <pc:sldMk cId="3975831817" sldId="379"/>
            <ac:graphicFrameMk id="5" creationId="{00000000-0000-0000-0000-000000000000}"/>
          </ac:graphicFrameMkLst>
        </pc:graphicFrameChg>
        <pc:picChg chg="del mod">
          <ac:chgData name="Chibugo Okoli" userId="a07ae7eb-d0b8-46bd-9f9f-935725d660f4" providerId="ADAL" clId="{7FB60069-E62E-4914-9C3D-207A80582AA2}" dt="2023-02-07T11:48:22.136" v="292" actId="478"/>
          <ac:picMkLst>
            <pc:docMk/>
            <pc:sldMk cId="3975831817" sldId="379"/>
            <ac:picMk id="6" creationId="{0120B3FF-CF8A-EF45-9BA0-53E49C14E353}"/>
          </ac:picMkLst>
        </pc:picChg>
      </pc:sldChg>
      <pc:sldChg chg="delSp modSp add">
        <pc:chgData name="Chibugo Okoli" userId="a07ae7eb-d0b8-46bd-9f9f-935725d660f4" providerId="ADAL" clId="{7FB60069-E62E-4914-9C3D-207A80582AA2}" dt="2023-02-07T12:36:37.580" v="961" actId="113"/>
        <pc:sldMkLst>
          <pc:docMk/>
          <pc:sldMk cId="2619698945" sldId="380"/>
        </pc:sldMkLst>
        <pc:spChg chg="mod">
          <ac:chgData name="Chibugo Okoli" userId="a07ae7eb-d0b8-46bd-9f9f-935725d660f4" providerId="ADAL" clId="{7FB60069-E62E-4914-9C3D-207A80582AA2}" dt="2023-02-07T12:13:39.031" v="738" actId="207"/>
          <ac:spMkLst>
            <pc:docMk/>
            <pc:sldMk cId="2619698945" sldId="380"/>
            <ac:spMk id="2" creationId="{00000000-0000-0000-0000-000000000000}"/>
          </ac:spMkLst>
        </pc:spChg>
        <pc:spChg chg="mod">
          <ac:chgData name="Chibugo Okoli" userId="a07ae7eb-d0b8-46bd-9f9f-935725d660f4" providerId="ADAL" clId="{7FB60069-E62E-4914-9C3D-207A80582AA2}" dt="2023-02-07T11:36:25.467" v="140" actId="27636"/>
          <ac:spMkLst>
            <pc:docMk/>
            <pc:sldMk cId="2619698945" sldId="380"/>
            <ac:spMk id="3" creationId="{00000000-0000-0000-0000-000000000000}"/>
          </ac:spMkLst>
        </pc:spChg>
        <pc:spChg chg="mod">
          <ac:chgData name="Chibugo Okoli" userId="a07ae7eb-d0b8-46bd-9f9f-935725d660f4" providerId="ADAL" clId="{7FB60069-E62E-4914-9C3D-207A80582AA2}" dt="2023-02-07T12:13:47.770" v="739" actId="207"/>
          <ac:spMkLst>
            <pc:docMk/>
            <pc:sldMk cId="2619698945" sldId="380"/>
            <ac:spMk id="4" creationId="{00000000-0000-0000-0000-000000000000}"/>
          </ac:spMkLst>
        </pc:spChg>
        <pc:spChg chg="mod">
          <ac:chgData name="Chibugo Okoli" userId="a07ae7eb-d0b8-46bd-9f9f-935725d660f4" providerId="ADAL" clId="{7FB60069-E62E-4914-9C3D-207A80582AA2}" dt="2023-02-07T12:36:37.580" v="961" actId="113"/>
          <ac:spMkLst>
            <pc:docMk/>
            <pc:sldMk cId="2619698945" sldId="380"/>
            <ac:spMk id="6" creationId="{00000000-0000-0000-0000-000000000000}"/>
          </ac:spMkLst>
        </pc:spChg>
        <pc:picChg chg="del">
          <ac:chgData name="Chibugo Okoli" userId="a07ae7eb-d0b8-46bd-9f9f-935725d660f4" providerId="ADAL" clId="{7FB60069-E62E-4914-9C3D-207A80582AA2}" dt="2023-02-07T11:50:03.199" v="306" actId="478"/>
          <ac:picMkLst>
            <pc:docMk/>
            <pc:sldMk cId="2619698945" sldId="380"/>
            <ac:picMk id="7" creationId="{4AC85B69-F6FB-7440-9B60-42965F09506B}"/>
          </ac:picMkLst>
        </pc:picChg>
      </pc:sldChg>
      <pc:sldChg chg="delSp modSp add">
        <pc:chgData name="Chibugo Okoli" userId="a07ae7eb-d0b8-46bd-9f9f-935725d660f4" providerId="ADAL" clId="{7FB60069-E62E-4914-9C3D-207A80582AA2}" dt="2023-02-07T11:49:28.934" v="299" actId="207"/>
        <pc:sldMkLst>
          <pc:docMk/>
          <pc:sldMk cId="2107636958" sldId="382"/>
        </pc:sldMkLst>
        <pc:spChg chg="mod">
          <ac:chgData name="Chibugo Okoli" userId="a07ae7eb-d0b8-46bd-9f9f-935725d660f4" providerId="ADAL" clId="{7FB60069-E62E-4914-9C3D-207A80582AA2}" dt="2023-02-07T11:49:12.241" v="296" actId="207"/>
          <ac:spMkLst>
            <pc:docMk/>
            <pc:sldMk cId="2107636958" sldId="382"/>
            <ac:spMk id="4" creationId="{C40CFCC2-2FCC-B44B-B107-9C7780066E20}"/>
          </ac:spMkLst>
        </pc:spChg>
        <pc:graphicFrameChg chg="mod">
          <ac:chgData name="Chibugo Okoli" userId="a07ae7eb-d0b8-46bd-9f9f-935725d660f4" providerId="ADAL" clId="{7FB60069-E62E-4914-9C3D-207A80582AA2}" dt="2023-02-07T11:49:28.934" v="299" actId="207"/>
          <ac:graphicFrameMkLst>
            <pc:docMk/>
            <pc:sldMk cId="2107636958" sldId="382"/>
            <ac:graphicFrameMk id="6" creationId="{00000000-0000-0000-0000-000000000000}"/>
          </ac:graphicFrameMkLst>
        </pc:graphicFrameChg>
        <pc:picChg chg="del mod">
          <ac:chgData name="Chibugo Okoli" userId="a07ae7eb-d0b8-46bd-9f9f-935725d660f4" providerId="ADAL" clId="{7FB60069-E62E-4914-9C3D-207A80582AA2}" dt="2023-02-07T11:49:17.329" v="298" actId="478"/>
          <ac:picMkLst>
            <pc:docMk/>
            <pc:sldMk cId="2107636958" sldId="382"/>
            <ac:picMk id="5" creationId="{91798174-3CB8-6449-BAC6-20B20662295E}"/>
          </ac:picMkLst>
        </pc:picChg>
      </pc:sldChg>
      <pc:sldChg chg="del">
        <pc:chgData name="Chibugo Okoli" userId="a07ae7eb-d0b8-46bd-9f9f-935725d660f4" providerId="ADAL" clId="{7FB60069-E62E-4914-9C3D-207A80582AA2}" dt="2023-02-07T12:06:17.009" v="604" actId="2696"/>
        <pc:sldMkLst>
          <pc:docMk/>
          <pc:sldMk cId="746848519" sldId="384"/>
        </pc:sldMkLst>
      </pc:sldChg>
      <pc:sldChg chg="del">
        <pc:chgData name="Chibugo Okoli" userId="a07ae7eb-d0b8-46bd-9f9f-935725d660f4" providerId="ADAL" clId="{7FB60069-E62E-4914-9C3D-207A80582AA2}" dt="2023-02-07T12:06:16.714" v="600" actId="2696"/>
        <pc:sldMkLst>
          <pc:docMk/>
          <pc:sldMk cId="3907746184" sldId="386"/>
        </pc:sldMkLst>
      </pc:sldChg>
      <pc:sldChg chg="del">
        <pc:chgData name="Chibugo Okoli" userId="a07ae7eb-d0b8-46bd-9f9f-935725d660f4" providerId="ADAL" clId="{7FB60069-E62E-4914-9C3D-207A80582AA2}" dt="2023-02-07T11:36:00.055" v="135" actId="2696"/>
        <pc:sldMkLst>
          <pc:docMk/>
          <pc:sldMk cId="648383337" sldId="813"/>
        </pc:sldMkLst>
      </pc:sldChg>
      <pc:sldChg chg="del">
        <pc:chgData name="Chibugo Okoli" userId="a07ae7eb-d0b8-46bd-9f9f-935725d660f4" providerId="ADAL" clId="{7FB60069-E62E-4914-9C3D-207A80582AA2}" dt="2023-02-07T12:06:17.114" v="605" actId="2696"/>
        <pc:sldMkLst>
          <pc:docMk/>
          <pc:sldMk cId="899466474" sldId="814"/>
        </pc:sldMkLst>
      </pc:sldChg>
      <pc:sldChg chg="del">
        <pc:chgData name="Chibugo Okoli" userId="a07ae7eb-d0b8-46bd-9f9f-935725d660f4" providerId="ADAL" clId="{7FB60069-E62E-4914-9C3D-207A80582AA2}" dt="2023-02-07T12:06:17.393" v="608" actId="2696"/>
        <pc:sldMkLst>
          <pc:docMk/>
          <pc:sldMk cId="201714" sldId="815"/>
        </pc:sldMkLst>
      </pc:sldChg>
      <pc:sldChg chg="del">
        <pc:chgData name="Chibugo Okoli" userId="a07ae7eb-d0b8-46bd-9f9f-935725d660f4" providerId="ADAL" clId="{7FB60069-E62E-4914-9C3D-207A80582AA2}" dt="2023-02-07T12:06:16.845" v="603" actId="2696"/>
        <pc:sldMkLst>
          <pc:docMk/>
          <pc:sldMk cId="3214413425" sldId="816"/>
        </pc:sldMkLst>
      </pc:sldChg>
      <pc:sldChg chg="del">
        <pc:chgData name="Chibugo Okoli" userId="a07ae7eb-d0b8-46bd-9f9f-935725d660f4" providerId="ADAL" clId="{7FB60069-E62E-4914-9C3D-207A80582AA2}" dt="2023-02-07T12:06:25.617" v="611" actId="2696"/>
        <pc:sldMkLst>
          <pc:docMk/>
          <pc:sldMk cId="67019538" sldId="817"/>
        </pc:sldMkLst>
      </pc:sldChg>
      <pc:sldChg chg="modSp">
        <pc:chgData name="Chibugo Okoli" userId="a07ae7eb-d0b8-46bd-9f9f-935725d660f4" providerId="ADAL" clId="{7FB60069-E62E-4914-9C3D-207A80582AA2}" dt="2023-02-07T12:23:16.327" v="932" actId="20577"/>
        <pc:sldMkLst>
          <pc:docMk/>
          <pc:sldMk cId="1838867626" sldId="818"/>
        </pc:sldMkLst>
        <pc:spChg chg="mod">
          <ac:chgData name="Chibugo Okoli" userId="a07ae7eb-d0b8-46bd-9f9f-935725d660f4" providerId="ADAL" clId="{7FB60069-E62E-4914-9C3D-207A80582AA2}" dt="2023-02-07T12:16:01.511" v="753" actId="207"/>
          <ac:spMkLst>
            <pc:docMk/>
            <pc:sldMk cId="1838867626" sldId="818"/>
            <ac:spMk id="2" creationId="{CEDFBFC1-9CA6-164C-8F28-7B8234F9D0BB}"/>
          </ac:spMkLst>
        </pc:spChg>
        <pc:spChg chg="mod">
          <ac:chgData name="Chibugo Okoli" userId="a07ae7eb-d0b8-46bd-9f9f-935725d660f4" providerId="ADAL" clId="{7FB60069-E62E-4914-9C3D-207A80582AA2}" dt="2023-02-07T12:23:16.327" v="932" actId="20577"/>
          <ac:spMkLst>
            <pc:docMk/>
            <pc:sldMk cId="1838867626" sldId="818"/>
            <ac:spMk id="3" creationId="{2C84388D-DB76-B844-B3D6-EE038ABBC5BD}"/>
          </ac:spMkLst>
        </pc:spChg>
      </pc:sldChg>
      <pc:sldChg chg="del">
        <pc:chgData name="Chibugo Okoli" userId="a07ae7eb-d0b8-46bd-9f9f-935725d660f4" providerId="ADAL" clId="{7FB60069-E62E-4914-9C3D-207A80582AA2}" dt="2023-02-07T12:06:17.549" v="609" actId="2696"/>
        <pc:sldMkLst>
          <pc:docMk/>
          <pc:sldMk cId="2184731623" sldId="820"/>
        </pc:sldMkLst>
      </pc:sldChg>
      <pc:sldChg chg="del">
        <pc:chgData name="Chibugo Okoli" userId="a07ae7eb-d0b8-46bd-9f9f-935725d660f4" providerId="ADAL" clId="{7FB60069-E62E-4914-9C3D-207A80582AA2}" dt="2023-02-07T11:36:00.213" v="138" actId="2696"/>
        <pc:sldMkLst>
          <pc:docMk/>
          <pc:sldMk cId="2152181811" sldId="821"/>
        </pc:sldMkLst>
      </pc:sldChg>
      <pc:sldChg chg="del">
        <pc:chgData name="Chibugo Okoli" userId="a07ae7eb-d0b8-46bd-9f9f-935725d660f4" providerId="ADAL" clId="{7FB60069-E62E-4914-9C3D-207A80582AA2}" dt="2023-02-07T11:36:00.213" v="136" actId="2696"/>
        <pc:sldMkLst>
          <pc:docMk/>
          <pc:sldMk cId="964536903" sldId="822"/>
        </pc:sldMkLst>
      </pc:sldChg>
      <pc:sldChg chg="del">
        <pc:chgData name="Chibugo Okoli" userId="a07ae7eb-d0b8-46bd-9f9f-935725d660f4" providerId="ADAL" clId="{7FB60069-E62E-4914-9C3D-207A80582AA2}" dt="2023-02-07T12:06:16.736" v="602" actId="2696"/>
        <pc:sldMkLst>
          <pc:docMk/>
          <pc:sldMk cId="1603299719" sldId="823"/>
        </pc:sldMkLst>
      </pc:sldChg>
      <pc:sldChg chg="del">
        <pc:chgData name="Chibugo Okoli" userId="a07ae7eb-d0b8-46bd-9f9f-935725d660f4" providerId="ADAL" clId="{7FB60069-E62E-4914-9C3D-207A80582AA2}" dt="2023-02-07T12:06:25.617" v="610" actId="2696"/>
        <pc:sldMkLst>
          <pc:docMk/>
          <pc:sldMk cId="2615698360" sldId="824"/>
        </pc:sldMkLst>
      </pc:sldChg>
      <pc:sldChg chg="del">
        <pc:chgData name="Chibugo Okoli" userId="a07ae7eb-d0b8-46bd-9f9f-935725d660f4" providerId="ADAL" clId="{7FB60069-E62E-4914-9C3D-207A80582AA2}" dt="2023-02-07T12:06:17.275" v="607" actId="2696"/>
        <pc:sldMkLst>
          <pc:docMk/>
          <pc:sldMk cId="3670708060" sldId="825"/>
        </pc:sldMkLst>
      </pc:sldChg>
      <pc:sldChg chg="modSp add">
        <pc:chgData name="Chibugo Okoli" userId="a07ae7eb-d0b8-46bd-9f9f-935725d660f4" providerId="ADAL" clId="{7FB60069-E62E-4914-9C3D-207A80582AA2}" dt="2023-02-07T11:50:50.846" v="308" actId="207"/>
        <pc:sldMkLst>
          <pc:docMk/>
          <pc:sldMk cId="2865071374" sldId="1095"/>
        </pc:sldMkLst>
        <pc:spChg chg="mod">
          <ac:chgData name="Chibugo Okoli" userId="a07ae7eb-d0b8-46bd-9f9f-935725d660f4" providerId="ADAL" clId="{7FB60069-E62E-4914-9C3D-207A80582AA2}" dt="2023-02-07T11:50:50.846" v="308" actId="207"/>
          <ac:spMkLst>
            <pc:docMk/>
            <pc:sldMk cId="2865071374" sldId="1095"/>
            <ac:spMk id="19" creationId="{4731E224-B96C-4BA2-B27C-F57A443CEAFB}"/>
          </ac:spMkLst>
        </pc:spChg>
      </pc:sldChg>
      <pc:sldChg chg="modSp add">
        <pc:chgData name="Chibugo Okoli" userId="a07ae7eb-d0b8-46bd-9f9f-935725d660f4" providerId="ADAL" clId="{7FB60069-E62E-4914-9C3D-207A80582AA2}" dt="2023-02-07T12:31:04.320" v="959" actId="20577"/>
        <pc:sldMkLst>
          <pc:docMk/>
          <pc:sldMk cId="1197088932" sldId="1098"/>
        </pc:sldMkLst>
        <pc:spChg chg="mod">
          <ac:chgData name="Chibugo Okoli" userId="a07ae7eb-d0b8-46bd-9f9f-935725d660f4" providerId="ADAL" clId="{7FB60069-E62E-4914-9C3D-207A80582AA2}" dt="2023-02-07T12:31:04.320" v="959" actId="20577"/>
          <ac:spMkLst>
            <pc:docMk/>
            <pc:sldMk cId="1197088932" sldId="1098"/>
            <ac:spMk id="2" creationId="{00000000-0000-0000-0000-000000000000}"/>
          </ac:spMkLst>
        </pc:spChg>
      </pc:sldChg>
      <pc:sldChg chg="delSp modSp add">
        <pc:chgData name="Chibugo Okoli" userId="a07ae7eb-d0b8-46bd-9f9f-935725d660f4" providerId="ADAL" clId="{7FB60069-E62E-4914-9C3D-207A80582AA2}" dt="2023-02-07T12:17:16.581" v="801" actId="478"/>
        <pc:sldMkLst>
          <pc:docMk/>
          <pc:sldMk cId="2895975855" sldId="1099"/>
        </pc:sldMkLst>
        <pc:spChg chg="mod">
          <ac:chgData name="Chibugo Okoli" userId="a07ae7eb-d0b8-46bd-9f9f-935725d660f4" providerId="ADAL" clId="{7FB60069-E62E-4914-9C3D-207A80582AA2}" dt="2023-02-07T12:17:10.360" v="799" actId="20577"/>
          <ac:spMkLst>
            <pc:docMk/>
            <pc:sldMk cId="2895975855" sldId="1099"/>
            <ac:spMk id="4" creationId="{C40CFCC2-2FCC-B44B-B107-9C7780066E20}"/>
          </ac:spMkLst>
        </pc:spChg>
        <pc:picChg chg="del mod">
          <ac:chgData name="Chibugo Okoli" userId="a07ae7eb-d0b8-46bd-9f9f-935725d660f4" providerId="ADAL" clId="{7FB60069-E62E-4914-9C3D-207A80582AA2}" dt="2023-02-07T12:17:16.581" v="801" actId="478"/>
          <ac:picMkLst>
            <pc:docMk/>
            <pc:sldMk cId="2895975855" sldId="1099"/>
            <ac:picMk id="5" creationId="{91798174-3CB8-6449-BAC6-20B20662295E}"/>
          </ac:picMkLst>
        </pc:picChg>
      </pc:sldChg>
      <pc:sldChg chg="add">
        <pc:chgData name="Chibugo Okoli" userId="a07ae7eb-d0b8-46bd-9f9f-935725d660f4" providerId="ADAL" clId="{7FB60069-E62E-4914-9C3D-207A80582AA2}" dt="2023-02-07T11:32:41.390" v="129"/>
        <pc:sldMkLst>
          <pc:docMk/>
          <pc:sldMk cId="2270935390" sldId="1100"/>
        </pc:sldMkLst>
      </pc:sldChg>
      <pc:sldChg chg="modSp">
        <pc:chgData name="Chibugo Okoli" userId="a07ae7eb-d0b8-46bd-9f9f-935725d660f4" providerId="ADAL" clId="{7FB60069-E62E-4914-9C3D-207A80582AA2}" dt="2023-02-07T12:15:50.991" v="752" actId="207"/>
        <pc:sldMkLst>
          <pc:docMk/>
          <pc:sldMk cId="1490316957" sldId="1103"/>
        </pc:sldMkLst>
        <pc:spChg chg="mod">
          <ac:chgData name="Chibugo Okoli" userId="a07ae7eb-d0b8-46bd-9f9f-935725d660f4" providerId="ADAL" clId="{7FB60069-E62E-4914-9C3D-207A80582AA2}" dt="2023-02-07T12:15:50.991" v="752" actId="207"/>
          <ac:spMkLst>
            <pc:docMk/>
            <pc:sldMk cId="1490316957" sldId="1103"/>
            <ac:spMk id="2" creationId="{00000000-0000-0000-0000-000000000000}"/>
          </ac:spMkLst>
        </pc:spChg>
      </pc:sldChg>
      <pc:sldChg chg="modSp add del">
        <pc:chgData name="Chibugo Okoli" userId="a07ae7eb-d0b8-46bd-9f9f-935725d660f4" providerId="ADAL" clId="{7FB60069-E62E-4914-9C3D-207A80582AA2}" dt="2023-02-07T12:11:40.015" v="730" actId="2696"/>
        <pc:sldMkLst>
          <pc:docMk/>
          <pc:sldMk cId="2192127706" sldId="1105"/>
        </pc:sldMkLst>
        <pc:spChg chg="mod">
          <ac:chgData name="Chibugo Okoli" userId="a07ae7eb-d0b8-46bd-9f9f-935725d660f4" providerId="ADAL" clId="{7FB60069-E62E-4914-9C3D-207A80582AA2}" dt="2023-02-07T11:36:25.483" v="141" actId="27636"/>
          <ac:spMkLst>
            <pc:docMk/>
            <pc:sldMk cId="2192127706" sldId="1105"/>
            <ac:spMk id="3" creationId="{00000000-0000-0000-0000-000000000000}"/>
          </ac:spMkLst>
        </pc:spChg>
      </pc:sldChg>
      <pc:sldChg chg="modSp add del">
        <pc:chgData name="Chibugo Okoli" userId="a07ae7eb-d0b8-46bd-9f9f-935725d660f4" providerId="ADAL" clId="{7FB60069-E62E-4914-9C3D-207A80582AA2}" dt="2023-02-07T12:11:44.355" v="731" actId="2696"/>
        <pc:sldMkLst>
          <pc:docMk/>
          <pc:sldMk cId="4146334475" sldId="1106"/>
        </pc:sldMkLst>
        <pc:spChg chg="mod">
          <ac:chgData name="Chibugo Okoli" userId="a07ae7eb-d0b8-46bd-9f9f-935725d660f4" providerId="ADAL" clId="{7FB60069-E62E-4914-9C3D-207A80582AA2}" dt="2023-02-07T11:36:25.483" v="142" actId="27636"/>
          <ac:spMkLst>
            <pc:docMk/>
            <pc:sldMk cId="4146334475" sldId="1106"/>
            <ac:spMk id="3" creationId="{00000000-0000-0000-0000-000000000000}"/>
          </ac:spMkLst>
        </pc:spChg>
      </pc:sldChg>
      <pc:sldChg chg="modSp">
        <pc:chgData name="Chibugo Okoli" userId="a07ae7eb-d0b8-46bd-9f9f-935725d660f4" providerId="ADAL" clId="{7FB60069-E62E-4914-9C3D-207A80582AA2}" dt="2023-02-07T12:15:28.150" v="749" actId="207"/>
        <pc:sldMkLst>
          <pc:docMk/>
          <pc:sldMk cId="357707251" sldId="1107"/>
        </pc:sldMkLst>
        <pc:spChg chg="mod">
          <ac:chgData name="Chibugo Okoli" userId="a07ae7eb-d0b8-46bd-9f9f-935725d660f4" providerId="ADAL" clId="{7FB60069-E62E-4914-9C3D-207A80582AA2}" dt="2023-02-07T12:15:28.150" v="749" actId="207"/>
          <ac:spMkLst>
            <pc:docMk/>
            <pc:sldMk cId="357707251" sldId="1107"/>
            <ac:spMk id="2" creationId="{00000000-0000-0000-0000-000000000000}"/>
          </ac:spMkLst>
        </pc:spChg>
        <pc:spChg chg="mod">
          <ac:chgData name="Chibugo Okoli" userId="a07ae7eb-d0b8-46bd-9f9f-935725d660f4" providerId="ADAL" clId="{7FB60069-E62E-4914-9C3D-207A80582AA2}" dt="2023-02-07T11:38:25.826" v="236" actId="207"/>
          <ac:spMkLst>
            <pc:docMk/>
            <pc:sldMk cId="357707251" sldId="1107"/>
            <ac:spMk id="16" creationId="{00000000-0000-0000-0000-000000000000}"/>
          </ac:spMkLst>
        </pc:spChg>
        <pc:spChg chg="mod">
          <ac:chgData name="Chibugo Okoli" userId="a07ae7eb-d0b8-46bd-9f9f-935725d660f4" providerId="ADAL" clId="{7FB60069-E62E-4914-9C3D-207A80582AA2}" dt="2023-02-07T11:37:54.270" v="234" actId="20577"/>
          <ac:spMkLst>
            <pc:docMk/>
            <pc:sldMk cId="357707251" sldId="1107"/>
            <ac:spMk id="35" creationId="{00000000-0000-0000-0000-000000000000}"/>
          </ac:spMkLst>
        </pc:spChg>
        <pc:grpChg chg="mod">
          <ac:chgData name="Chibugo Okoli" userId="a07ae7eb-d0b8-46bd-9f9f-935725d660f4" providerId="ADAL" clId="{7FB60069-E62E-4914-9C3D-207A80582AA2}" dt="2023-02-07T11:38:02.603" v="235" actId="14100"/>
          <ac:grpSpMkLst>
            <pc:docMk/>
            <pc:sldMk cId="357707251" sldId="1107"/>
            <ac:grpSpMk id="5" creationId="{00000000-0000-0000-0000-000000000000}"/>
          </ac:grpSpMkLst>
        </pc:grpChg>
      </pc:sldChg>
      <pc:sldChg chg="modSp">
        <pc:chgData name="Chibugo Okoli" userId="a07ae7eb-d0b8-46bd-9f9f-935725d660f4" providerId="ADAL" clId="{7FB60069-E62E-4914-9C3D-207A80582AA2}" dt="2023-02-07T12:15:17.525" v="748" actId="207"/>
        <pc:sldMkLst>
          <pc:docMk/>
          <pc:sldMk cId="419842992" sldId="1108"/>
        </pc:sldMkLst>
        <pc:spChg chg="mod">
          <ac:chgData name="Chibugo Okoli" userId="a07ae7eb-d0b8-46bd-9f9f-935725d660f4" providerId="ADAL" clId="{7FB60069-E62E-4914-9C3D-207A80582AA2}" dt="2023-02-07T12:15:17.525" v="748" actId="207"/>
          <ac:spMkLst>
            <pc:docMk/>
            <pc:sldMk cId="419842992" sldId="1108"/>
            <ac:spMk id="2" creationId="{B76A1C6F-6997-4444-A612-F1B67A0EA1E7}"/>
          </ac:spMkLst>
        </pc:spChg>
        <pc:spChg chg="mod">
          <ac:chgData name="Chibugo Okoli" userId="a07ae7eb-d0b8-46bd-9f9f-935725d660f4" providerId="ADAL" clId="{7FB60069-E62E-4914-9C3D-207A80582AA2}" dt="2023-02-07T11:40:30.030" v="251" actId="255"/>
          <ac:spMkLst>
            <pc:docMk/>
            <pc:sldMk cId="419842992" sldId="1108"/>
            <ac:spMk id="3" creationId="{14119F26-448E-4064-B803-EAC49087D335}"/>
          </ac:spMkLst>
        </pc:spChg>
      </pc:sldChg>
      <pc:sldChg chg="modSp add del">
        <pc:chgData name="Chibugo Okoli" userId="a07ae7eb-d0b8-46bd-9f9f-935725d660f4" providerId="ADAL" clId="{7FB60069-E62E-4914-9C3D-207A80582AA2}" dt="2023-02-07T12:10:43.349" v="727" actId="2696"/>
        <pc:sldMkLst>
          <pc:docMk/>
          <pc:sldMk cId="692985565" sldId="1109"/>
        </pc:sldMkLst>
        <pc:spChg chg="mod">
          <ac:chgData name="Chibugo Okoli" userId="a07ae7eb-d0b8-46bd-9f9f-935725d660f4" providerId="ADAL" clId="{7FB60069-E62E-4914-9C3D-207A80582AA2}" dt="2023-02-07T11:42:20.690" v="263" actId="27636"/>
          <ac:spMkLst>
            <pc:docMk/>
            <pc:sldMk cId="692985565" sldId="1109"/>
            <ac:spMk id="3" creationId="{14119F26-448E-4064-B803-EAC49087D335}"/>
          </ac:spMkLst>
        </pc:spChg>
      </pc:sldChg>
      <pc:sldChg chg="modSp add">
        <pc:chgData name="Chibugo Okoli" userId="a07ae7eb-d0b8-46bd-9f9f-935725d660f4" providerId="ADAL" clId="{7FB60069-E62E-4914-9C3D-207A80582AA2}" dt="2023-02-07T12:12:36.011" v="733" actId="207"/>
        <pc:sldMkLst>
          <pc:docMk/>
          <pc:sldMk cId="3814849511" sldId="1109"/>
        </pc:sldMkLst>
        <pc:spChg chg="mod">
          <ac:chgData name="Chibugo Okoli" userId="a07ae7eb-d0b8-46bd-9f9f-935725d660f4" providerId="ADAL" clId="{7FB60069-E62E-4914-9C3D-207A80582AA2}" dt="2023-02-07T12:12:36.011" v="733" actId="207"/>
          <ac:spMkLst>
            <pc:docMk/>
            <pc:sldMk cId="3814849511" sldId="1109"/>
            <ac:spMk id="2" creationId="{B76A1C6F-6997-4444-A612-F1B67A0EA1E7}"/>
          </ac:spMkLst>
        </pc:spChg>
      </pc:sldChg>
      <pc:sldChg chg="modSp del">
        <pc:chgData name="Chibugo Okoli" userId="a07ae7eb-d0b8-46bd-9f9f-935725d660f4" providerId="ADAL" clId="{7FB60069-E62E-4914-9C3D-207A80582AA2}" dt="2023-02-07T11:28:36.509" v="119" actId="2696"/>
        <pc:sldMkLst>
          <pc:docMk/>
          <pc:sldMk cId="3877145375" sldId="1109"/>
        </pc:sldMkLst>
        <pc:spChg chg="mod">
          <ac:chgData name="Chibugo Okoli" userId="a07ae7eb-d0b8-46bd-9f9f-935725d660f4" providerId="ADAL" clId="{7FB60069-E62E-4914-9C3D-207A80582AA2}" dt="2023-02-07T11:28:26.279" v="118"/>
          <ac:spMkLst>
            <pc:docMk/>
            <pc:sldMk cId="3877145375" sldId="1109"/>
            <ac:spMk id="2" creationId="{B76A1C6F-6997-4444-A612-F1B67A0EA1E7}"/>
          </ac:spMkLst>
        </pc:spChg>
        <pc:spChg chg="mod">
          <ac:chgData name="Chibugo Okoli" userId="a07ae7eb-d0b8-46bd-9f9f-935725d660f4" providerId="ADAL" clId="{7FB60069-E62E-4914-9C3D-207A80582AA2}" dt="2023-02-07T11:28:03.962" v="57" actId="27636"/>
          <ac:spMkLst>
            <pc:docMk/>
            <pc:sldMk cId="3877145375" sldId="1109"/>
            <ac:spMk id="3" creationId="{14119F26-448E-4064-B803-EAC49087D335}"/>
          </ac:spMkLst>
        </pc:spChg>
      </pc:sldChg>
      <pc:sldChg chg="modSp">
        <pc:chgData name="Chibugo Okoli" userId="a07ae7eb-d0b8-46bd-9f9f-935725d660f4" providerId="ADAL" clId="{7FB60069-E62E-4914-9C3D-207A80582AA2}" dt="2023-02-07T12:15:09.843" v="747" actId="207"/>
        <pc:sldMkLst>
          <pc:docMk/>
          <pc:sldMk cId="281791044" sldId="1110"/>
        </pc:sldMkLst>
        <pc:spChg chg="mod">
          <ac:chgData name="Chibugo Okoli" userId="a07ae7eb-d0b8-46bd-9f9f-935725d660f4" providerId="ADAL" clId="{7FB60069-E62E-4914-9C3D-207A80582AA2}" dt="2023-02-07T12:15:09.843" v="747" actId="207"/>
          <ac:spMkLst>
            <pc:docMk/>
            <pc:sldMk cId="281791044" sldId="1110"/>
            <ac:spMk id="2" creationId="{86144BB5-5583-4D7A-B8B1-CE9290E3C572}"/>
          </ac:spMkLst>
        </pc:spChg>
      </pc:sldChg>
      <pc:sldChg chg="modSp add">
        <pc:chgData name="Chibugo Okoli" userId="a07ae7eb-d0b8-46bd-9f9f-935725d660f4" providerId="ADAL" clId="{7FB60069-E62E-4914-9C3D-207A80582AA2}" dt="2023-02-07T12:15:01.651" v="746" actId="207"/>
        <pc:sldMkLst>
          <pc:docMk/>
          <pc:sldMk cId="1407510265" sldId="1111"/>
        </pc:sldMkLst>
        <pc:spChg chg="mod">
          <ac:chgData name="Chibugo Okoli" userId="a07ae7eb-d0b8-46bd-9f9f-935725d660f4" providerId="ADAL" clId="{7FB60069-E62E-4914-9C3D-207A80582AA2}" dt="2023-02-07T12:15:01.651" v="746" actId="207"/>
          <ac:spMkLst>
            <pc:docMk/>
            <pc:sldMk cId="1407510265" sldId="1111"/>
            <ac:spMk id="8194" creationId="{00000000-0000-0000-0000-000000000000}"/>
          </ac:spMkLst>
        </pc:spChg>
        <pc:graphicFrameChg chg="mod modGraphic">
          <ac:chgData name="Chibugo Okoli" userId="a07ae7eb-d0b8-46bd-9f9f-935725d660f4" providerId="ADAL" clId="{7FB60069-E62E-4914-9C3D-207A80582AA2}" dt="2023-02-07T11:41:35.644" v="257" actId="14100"/>
          <ac:graphicFrameMkLst>
            <pc:docMk/>
            <pc:sldMk cId="1407510265" sldId="1111"/>
            <ac:graphicFrameMk id="5" creationId="{00000000-0000-0000-0000-000000000000}"/>
          </ac:graphicFrameMkLst>
        </pc:graphicFrameChg>
      </pc:sldChg>
      <pc:sldChg chg="add del">
        <pc:chgData name="Chibugo Okoli" userId="a07ae7eb-d0b8-46bd-9f9f-935725d660f4" providerId="ADAL" clId="{7FB60069-E62E-4914-9C3D-207A80582AA2}" dt="2023-02-07T11:31:49.349" v="126" actId="2696"/>
        <pc:sldMkLst>
          <pc:docMk/>
          <pc:sldMk cId="46236830" sldId="1112"/>
        </pc:sldMkLst>
      </pc:sldChg>
      <pc:sldChg chg="delSp modSp add">
        <pc:chgData name="Chibugo Okoli" userId="a07ae7eb-d0b8-46bd-9f9f-935725d660f4" providerId="ADAL" clId="{7FB60069-E62E-4914-9C3D-207A80582AA2}" dt="2023-02-07T12:17:40.242" v="805" actId="478"/>
        <pc:sldMkLst>
          <pc:docMk/>
          <pc:sldMk cId="1653425026" sldId="1112"/>
        </pc:sldMkLst>
        <pc:picChg chg="del mod">
          <ac:chgData name="Chibugo Okoli" userId="a07ae7eb-d0b8-46bd-9f9f-935725d660f4" providerId="ADAL" clId="{7FB60069-E62E-4914-9C3D-207A80582AA2}" dt="2023-02-07T12:17:40.242" v="805" actId="478"/>
          <ac:picMkLst>
            <pc:docMk/>
            <pc:sldMk cId="1653425026" sldId="1112"/>
            <ac:picMk id="5" creationId="{EC51FEF3-9E4D-744A-8B97-40B4C8609EFA}"/>
          </ac:picMkLst>
        </pc:picChg>
      </pc:sldChg>
      <pc:sldChg chg="add del">
        <pc:chgData name="Chibugo Okoli" userId="a07ae7eb-d0b8-46bd-9f9f-935725d660f4" providerId="ADAL" clId="{7FB60069-E62E-4914-9C3D-207A80582AA2}" dt="2023-02-07T11:32:13.324" v="128" actId="2696"/>
        <pc:sldMkLst>
          <pc:docMk/>
          <pc:sldMk cId="2369565631" sldId="1112"/>
        </pc:sldMkLst>
      </pc:sldChg>
      <pc:sldChg chg="add del">
        <pc:chgData name="Chibugo Okoli" userId="a07ae7eb-d0b8-46bd-9f9f-935725d660f4" providerId="ADAL" clId="{7FB60069-E62E-4914-9C3D-207A80582AA2}" dt="2023-02-07T11:31:27.651" v="123" actId="2696"/>
        <pc:sldMkLst>
          <pc:docMk/>
          <pc:sldMk cId="3104313502" sldId="1112"/>
        </pc:sldMkLst>
      </pc:sldChg>
      <pc:sldChg chg="modSp add">
        <pc:chgData name="Chibugo Okoli" userId="a07ae7eb-d0b8-46bd-9f9f-935725d660f4" providerId="ADAL" clId="{7FB60069-E62E-4914-9C3D-207A80582AA2}" dt="2023-02-07T12:36:16.053" v="960" actId="113"/>
        <pc:sldMkLst>
          <pc:docMk/>
          <pc:sldMk cId="905547132" sldId="1113"/>
        </pc:sldMkLst>
        <pc:spChg chg="mod">
          <ac:chgData name="Chibugo Okoli" userId="a07ae7eb-d0b8-46bd-9f9f-935725d660f4" providerId="ADAL" clId="{7FB60069-E62E-4914-9C3D-207A80582AA2}" dt="2023-02-07T12:36:16.053" v="960" actId="113"/>
          <ac:spMkLst>
            <pc:docMk/>
            <pc:sldMk cId="905547132" sldId="1113"/>
            <ac:spMk id="2" creationId="{00000000-0000-0000-0000-000000000000}"/>
          </ac:spMkLst>
        </pc:spChg>
        <pc:spChg chg="mod">
          <ac:chgData name="Chibugo Okoli" userId="a07ae7eb-d0b8-46bd-9f9f-935725d660f4" providerId="ADAL" clId="{7FB60069-E62E-4914-9C3D-207A80582AA2}" dt="2023-02-07T11:52:22.757" v="310" actId="14100"/>
          <ac:spMkLst>
            <pc:docMk/>
            <pc:sldMk cId="905547132" sldId="1113"/>
            <ac:spMk id="3" creationId="{00000000-0000-0000-0000-000000000000}"/>
          </ac:spMkLst>
        </pc:spChg>
      </pc:sldChg>
      <pc:sldChg chg="add del">
        <pc:chgData name="Chibugo Okoli" userId="a07ae7eb-d0b8-46bd-9f9f-935725d660f4" providerId="ADAL" clId="{7FB60069-E62E-4914-9C3D-207A80582AA2}" dt="2023-02-07T11:31:28.486" v="124" actId="2696"/>
        <pc:sldMkLst>
          <pc:docMk/>
          <pc:sldMk cId="2849464838" sldId="1113"/>
        </pc:sldMkLst>
      </pc:sldChg>
      <pc:sldChg chg="modSp add modNotesTx">
        <pc:chgData name="Chibugo Okoli" userId="a07ae7eb-d0b8-46bd-9f9f-935725d660f4" providerId="ADAL" clId="{7FB60069-E62E-4914-9C3D-207A80582AA2}" dt="2023-02-07T12:18:00.759" v="806" actId="207"/>
        <pc:sldMkLst>
          <pc:docMk/>
          <pc:sldMk cId="441181560" sldId="2147375979"/>
        </pc:sldMkLst>
        <pc:spChg chg="mod">
          <ac:chgData name="Chibugo Okoli" userId="a07ae7eb-d0b8-46bd-9f9f-935725d660f4" providerId="ADAL" clId="{7FB60069-E62E-4914-9C3D-207A80582AA2}" dt="2023-02-07T12:18:00.759" v="806" actId="207"/>
          <ac:spMkLst>
            <pc:docMk/>
            <pc:sldMk cId="441181560" sldId="2147375979"/>
            <ac:spMk id="2" creationId="{2D94050D-7265-4C96-B9ED-4C45FAC7EB01}"/>
          </ac:spMkLst>
        </pc:spChg>
      </pc:sldChg>
      <pc:sldChg chg="modSp add">
        <pc:chgData name="Chibugo Okoli" userId="a07ae7eb-d0b8-46bd-9f9f-935725d660f4" providerId="ADAL" clId="{7FB60069-E62E-4914-9C3D-207A80582AA2}" dt="2023-02-07T12:19:54.615" v="911" actId="14100"/>
        <pc:sldMkLst>
          <pc:docMk/>
          <pc:sldMk cId="2502845354" sldId="2147375980"/>
        </pc:sldMkLst>
        <pc:spChg chg="mod">
          <ac:chgData name="Chibugo Okoli" userId="a07ae7eb-d0b8-46bd-9f9f-935725d660f4" providerId="ADAL" clId="{7FB60069-E62E-4914-9C3D-207A80582AA2}" dt="2023-02-07T12:19:54.615" v="911" actId="14100"/>
          <ac:spMkLst>
            <pc:docMk/>
            <pc:sldMk cId="2502845354" sldId="2147375980"/>
            <ac:spMk id="3" creationId="{2C84388D-DB76-B844-B3D6-EE038ABBC5BD}"/>
          </ac:spMkLst>
        </pc:spChg>
      </pc:sldChg>
      <pc:sldChg chg="modSp add">
        <pc:chgData name="Chibugo Okoli" userId="a07ae7eb-d0b8-46bd-9f9f-935725d660f4" providerId="ADAL" clId="{7FB60069-E62E-4914-9C3D-207A80582AA2}" dt="2023-02-07T12:20:10.689" v="913" actId="207"/>
        <pc:sldMkLst>
          <pc:docMk/>
          <pc:sldMk cId="2624095650" sldId="2147375981"/>
        </pc:sldMkLst>
        <pc:spChg chg="mod">
          <ac:chgData name="Chibugo Okoli" userId="a07ae7eb-d0b8-46bd-9f9f-935725d660f4" providerId="ADAL" clId="{7FB60069-E62E-4914-9C3D-207A80582AA2}" dt="2023-02-07T12:20:10.689" v="913" actId="207"/>
          <ac:spMkLst>
            <pc:docMk/>
            <pc:sldMk cId="2624095650" sldId="2147375981"/>
            <ac:spMk id="2" creationId="{00000000-0000-0000-0000-000000000000}"/>
          </ac:spMkLst>
        </pc:spChg>
      </pc:sldChg>
      <pc:sldChg chg="modSp add">
        <pc:chgData name="Chibugo Okoli" userId="a07ae7eb-d0b8-46bd-9f9f-935725d660f4" providerId="ADAL" clId="{7FB60069-E62E-4914-9C3D-207A80582AA2}" dt="2023-02-07T12:20:51.333" v="920" actId="207"/>
        <pc:sldMkLst>
          <pc:docMk/>
          <pc:sldMk cId="1292880282" sldId="2147375982"/>
        </pc:sldMkLst>
        <pc:spChg chg="mod">
          <ac:chgData name="Chibugo Okoli" userId="a07ae7eb-d0b8-46bd-9f9f-935725d660f4" providerId="ADAL" clId="{7FB60069-E62E-4914-9C3D-207A80582AA2}" dt="2023-02-07T12:20:51.333" v="920" actId="207"/>
          <ac:spMkLst>
            <pc:docMk/>
            <pc:sldMk cId="1292880282" sldId="2147375982"/>
            <ac:spMk id="2" creationId="{00000000-0000-0000-0000-000000000000}"/>
          </ac:spMkLst>
        </pc:spChg>
        <pc:spChg chg="mod">
          <ac:chgData name="Chibugo Okoli" userId="a07ae7eb-d0b8-46bd-9f9f-935725d660f4" providerId="ADAL" clId="{7FB60069-E62E-4914-9C3D-207A80582AA2}" dt="2023-02-07T12:20:40.051" v="918" actId="27636"/>
          <ac:spMkLst>
            <pc:docMk/>
            <pc:sldMk cId="1292880282" sldId="2147375982"/>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Improved Screening for HTN, DM and Anemia at ANC (n=20 health facilities) Lagos &amp; FCT</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lineChart>
        <c:grouping val="standard"/>
        <c:varyColors val="0"/>
        <c:ser>
          <c:idx val="0"/>
          <c:order val="0"/>
          <c:tx>
            <c:strRef>
              <c:f>'Combined States'!$B$7</c:f>
              <c:strCache>
                <c:ptCount val="1"/>
                <c:pt idx="0">
                  <c:v>Blood pressure</c:v>
                </c:pt>
              </c:strCache>
            </c:strRef>
          </c:tx>
          <c:spPr>
            <a:ln w="28575" cap="rnd">
              <a:solidFill>
                <a:schemeClr val="accent1"/>
              </a:solidFill>
              <a:round/>
            </a:ln>
            <a:effectLst/>
          </c:spPr>
          <c:marker>
            <c:symbol val="none"/>
          </c:marker>
          <c:cat>
            <c:numRef>
              <c:f>'Combined States'!$C$6:$N$6</c:f>
              <c:numCache>
                <c:formatCode>mmm\-yy</c:formatCode>
                <c:ptCount val="1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numCache>
            </c:numRef>
          </c:cat>
          <c:val>
            <c:numRef>
              <c:f>'Combined States'!$C$7:$N$7</c:f>
              <c:numCache>
                <c:formatCode>0%</c:formatCode>
                <c:ptCount val="12"/>
                <c:pt idx="0">
                  <c:v>0</c:v>
                </c:pt>
                <c:pt idx="1">
                  <c:v>0.32</c:v>
                </c:pt>
                <c:pt idx="2">
                  <c:v>0.35</c:v>
                </c:pt>
                <c:pt idx="3">
                  <c:v>0.55000000000000004</c:v>
                </c:pt>
                <c:pt idx="4">
                  <c:v>0.73</c:v>
                </c:pt>
                <c:pt idx="5">
                  <c:v>0.71</c:v>
                </c:pt>
                <c:pt idx="6">
                  <c:v>0.66</c:v>
                </c:pt>
                <c:pt idx="7">
                  <c:v>0.71</c:v>
                </c:pt>
                <c:pt idx="8">
                  <c:v>0.81</c:v>
                </c:pt>
                <c:pt idx="9">
                  <c:v>0.76</c:v>
                </c:pt>
                <c:pt idx="10">
                  <c:v>0.85</c:v>
                </c:pt>
                <c:pt idx="11">
                  <c:v>0.7</c:v>
                </c:pt>
              </c:numCache>
            </c:numRef>
          </c:val>
          <c:smooth val="0"/>
          <c:extLst>
            <c:ext xmlns:c16="http://schemas.microsoft.com/office/drawing/2014/chart" uri="{C3380CC4-5D6E-409C-BE32-E72D297353CC}">
              <c16:uniqueId val="{00000000-25D1-413C-B112-29386E060AF7}"/>
            </c:ext>
          </c:extLst>
        </c:ser>
        <c:ser>
          <c:idx val="1"/>
          <c:order val="1"/>
          <c:tx>
            <c:strRef>
              <c:f>'Combined States'!$B$8</c:f>
              <c:strCache>
                <c:ptCount val="1"/>
                <c:pt idx="0">
                  <c:v>Diabetes mellitus</c:v>
                </c:pt>
              </c:strCache>
            </c:strRef>
          </c:tx>
          <c:spPr>
            <a:ln w="28575" cap="rnd">
              <a:solidFill>
                <a:srgbClr val="00B050"/>
              </a:solidFill>
              <a:round/>
            </a:ln>
            <a:effectLst/>
          </c:spPr>
          <c:marker>
            <c:symbol val="none"/>
          </c:marker>
          <c:cat>
            <c:numRef>
              <c:f>'Combined States'!$C$6:$N$6</c:f>
              <c:numCache>
                <c:formatCode>mmm\-yy</c:formatCode>
                <c:ptCount val="1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numCache>
            </c:numRef>
          </c:cat>
          <c:val>
            <c:numRef>
              <c:f>'Combined States'!$C$8:$N$8</c:f>
              <c:numCache>
                <c:formatCode>0%</c:formatCode>
                <c:ptCount val="12"/>
                <c:pt idx="0">
                  <c:v>0</c:v>
                </c:pt>
                <c:pt idx="1">
                  <c:v>0.21</c:v>
                </c:pt>
                <c:pt idx="2">
                  <c:v>0.11</c:v>
                </c:pt>
                <c:pt idx="3">
                  <c:v>0.54</c:v>
                </c:pt>
                <c:pt idx="4">
                  <c:v>0.65</c:v>
                </c:pt>
                <c:pt idx="5">
                  <c:v>0.53</c:v>
                </c:pt>
                <c:pt idx="6">
                  <c:v>0.52</c:v>
                </c:pt>
                <c:pt idx="7">
                  <c:v>0.48</c:v>
                </c:pt>
                <c:pt idx="8">
                  <c:v>0.57999999999999996</c:v>
                </c:pt>
                <c:pt idx="9">
                  <c:v>0.57999999999999996</c:v>
                </c:pt>
                <c:pt idx="10">
                  <c:v>0.55000000000000004</c:v>
                </c:pt>
                <c:pt idx="11">
                  <c:v>0.65</c:v>
                </c:pt>
              </c:numCache>
            </c:numRef>
          </c:val>
          <c:smooth val="0"/>
          <c:extLst>
            <c:ext xmlns:c16="http://schemas.microsoft.com/office/drawing/2014/chart" uri="{C3380CC4-5D6E-409C-BE32-E72D297353CC}">
              <c16:uniqueId val="{00000001-25D1-413C-B112-29386E060AF7}"/>
            </c:ext>
          </c:extLst>
        </c:ser>
        <c:ser>
          <c:idx val="2"/>
          <c:order val="2"/>
          <c:tx>
            <c:strRef>
              <c:f>'Combined States'!$B$9</c:f>
              <c:strCache>
                <c:ptCount val="1"/>
                <c:pt idx="0">
                  <c:v>Anemia</c:v>
                </c:pt>
              </c:strCache>
            </c:strRef>
          </c:tx>
          <c:spPr>
            <a:ln w="28575" cap="rnd">
              <a:solidFill>
                <a:srgbClr val="FF0000"/>
              </a:solidFill>
              <a:round/>
            </a:ln>
            <a:effectLst/>
          </c:spPr>
          <c:marker>
            <c:symbol val="none"/>
          </c:marker>
          <c:cat>
            <c:numRef>
              <c:f>'Combined States'!$C$6:$N$6</c:f>
              <c:numCache>
                <c:formatCode>mmm\-yy</c:formatCode>
                <c:ptCount val="1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numCache>
            </c:numRef>
          </c:cat>
          <c:val>
            <c:numRef>
              <c:f>'Combined States'!$C$9:$N$9</c:f>
              <c:numCache>
                <c:formatCode>0%</c:formatCode>
                <c:ptCount val="12"/>
                <c:pt idx="0">
                  <c:v>0.14000000000000001</c:v>
                </c:pt>
                <c:pt idx="1">
                  <c:v>0.22</c:v>
                </c:pt>
                <c:pt idx="2">
                  <c:v>0.2</c:v>
                </c:pt>
                <c:pt idx="3">
                  <c:v>0.82</c:v>
                </c:pt>
                <c:pt idx="4">
                  <c:v>0.82</c:v>
                </c:pt>
                <c:pt idx="5">
                  <c:v>0.74</c:v>
                </c:pt>
                <c:pt idx="6">
                  <c:v>0.56000000000000005</c:v>
                </c:pt>
                <c:pt idx="7">
                  <c:v>0.79</c:v>
                </c:pt>
                <c:pt idx="8">
                  <c:v>0.65</c:v>
                </c:pt>
                <c:pt idx="9">
                  <c:v>0.71</c:v>
                </c:pt>
                <c:pt idx="10">
                  <c:v>0.72</c:v>
                </c:pt>
                <c:pt idx="11">
                  <c:v>0.6</c:v>
                </c:pt>
              </c:numCache>
            </c:numRef>
          </c:val>
          <c:smooth val="0"/>
          <c:extLst>
            <c:ext xmlns:c16="http://schemas.microsoft.com/office/drawing/2014/chart" uri="{C3380CC4-5D6E-409C-BE32-E72D297353CC}">
              <c16:uniqueId val="{00000002-25D1-413C-B112-29386E060AF7}"/>
            </c:ext>
          </c:extLst>
        </c:ser>
        <c:dLbls>
          <c:showLegendKey val="0"/>
          <c:showVal val="0"/>
          <c:showCatName val="0"/>
          <c:showSerName val="0"/>
          <c:showPercent val="0"/>
          <c:showBubbleSize val="0"/>
        </c:dLbls>
        <c:smooth val="0"/>
        <c:axId val="837986880"/>
        <c:axId val="837991456"/>
      </c:lineChart>
      <c:dateAx>
        <c:axId val="837986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crossAx val="837991456"/>
        <c:crosses val="autoZero"/>
        <c:auto val="1"/>
        <c:lblOffset val="100"/>
        <c:baseTimeUnit val="months"/>
      </c:dateAx>
      <c:valAx>
        <c:axId val="83799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crossAx val="83798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'Pt Experience'!$A$98</c:f>
              <c:strCache>
                <c:ptCount val="1"/>
                <c:pt idx="0">
                  <c:v>Lagos</c:v>
                </c:pt>
              </c:strCache>
            </c:strRef>
          </c:tx>
          <c:spPr>
            <a:solidFill>
              <a:srgbClr val="4BBCC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Experience'!$B$97:$I$97</c:f>
              <c:strCache>
                <c:ptCount val="8"/>
                <c:pt idx="0">
                  <c:v>Height Measured Once</c:v>
                </c:pt>
                <c:pt idx="1">
                  <c:v>Ultrasound Scan Done at Least Once</c:v>
                </c:pt>
                <c:pt idx="2">
                  <c:v>Weighed at Every Visit</c:v>
                </c:pt>
                <c:pt idx="3">
                  <c:v>Told Weight Reading at all Times</c:v>
                </c:pt>
                <c:pt idx="4">
                  <c:v>BP Measured at Every Visit</c:v>
                </c:pt>
                <c:pt idx="5">
                  <c:v>Told BP Reading at all Times</c:v>
                </c:pt>
                <c:pt idx="6">
                  <c:v>Blood Test Done More Than Once</c:v>
                </c:pt>
                <c:pt idx="7">
                  <c:v>Told Blood Test Result at all Times</c:v>
                </c:pt>
              </c:strCache>
            </c:strRef>
          </c:cat>
          <c:val>
            <c:numRef>
              <c:f>'Pt Experience'!$B$98:$I$98</c:f>
              <c:numCache>
                <c:formatCode>0%</c:formatCode>
                <c:ptCount val="8"/>
                <c:pt idx="0">
                  <c:v>0.98</c:v>
                </c:pt>
                <c:pt idx="1">
                  <c:v>0.98</c:v>
                </c:pt>
                <c:pt idx="2">
                  <c:v>0.96</c:v>
                </c:pt>
                <c:pt idx="3">
                  <c:v>0.56000000000000005</c:v>
                </c:pt>
                <c:pt idx="4">
                  <c:v>0.96</c:v>
                </c:pt>
                <c:pt idx="5">
                  <c:v>0.48</c:v>
                </c:pt>
                <c:pt idx="6">
                  <c:v>0.28000000000000003</c:v>
                </c:pt>
                <c:pt idx="7">
                  <c:v>0.28000000000000003</c:v>
                </c:pt>
              </c:numCache>
            </c:numRef>
          </c:val>
          <c:extLst>
            <c:ext xmlns:c16="http://schemas.microsoft.com/office/drawing/2014/chart" uri="{C3380CC4-5D6E-409C-BE32-E72D297353CC}">
              <c16:uniqueId val="{00000000-FCC1-4096-89DC-25A4F6C84FCF}"/>
            </c:ext>
          </c:extLst>
        </c:ser>
        <c:ser>
          <c:idx val="1"/>
          <c:order val="1"/>
          <c:tx>
            <c:strRef>
              <c:f>'Pt Experience'!$A$99</c:f>
              <c:strCache>
                <c:ptCount val="1"/>
                <c:pt idx="0">
                  <c:v>FCT</c:v>
                </c:pt>
              </c:strCache>
            </c:strRef>
          </c:tx>
          <c:spPr>
            <a:solidFill>
              <a:srgbClr val="08658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Experience'!$B$97:$I$97</c:f>
              <c:strCache>
                <c:ptCount val="8"/>
                <c:pt idx="0">
                  <c:v>Height Measured Once</c:v>
                </c:pt>
                <c:pt idx="1">
                  <c:v>Ultrasound Scan Done at Least Once</c:v>
                </c:pt>
                <c:pt idx="2">
                  <c:v>Weighed at Every Visit</c:v>
                </c:pt>
                <c:pt idx="3">
                  <c:v>Told Weight Reading at all Times</c:v>
                </c:pt>
                <c:pt idx="4">
                  <c:v>BP Measured at Every Visit</c:v>
                </c:pt>
                <c:pt idx="5">
                  <c:v>Told BP Reading at all Times</c:v>
                </c:pt>
                <c:pt idx="6">
                  <c:v>Blood Test Done More Than Once</c:v>
                </c:pt>
                <c:pt idx="7">
                  <c:v>Told Blood Test Result at all Times</c:v>
                </c:pt>
              </c:strCache>
            </c:strRef>
          </c:cat>
          <c:val>
            <c:numRef>
              <c:f>'Pt Experience'!$B$99:$I$99</c:f>
              <c:numCache>
                <c:formatCode>0%</c:formatCode>
                <c:ptCount val="8"/>
                <c:pt idx="0">
                  <c:v>1</c:v>
                </c:pt>
                <c:pt idx="1">
                  <c:v>0.98</c:v>
                </c:pt>
                <c:pt idx="2">
                  <c:v>0.96</c:v>
                </c:pt>
                <c:pt idx="3">
                  <c:v>0.82</c:v>
                </c:pt>
                <c:pt idx="4">
                  <c:v>0.88</c:v>
                </c:pt>
                <c:pt idx="5">
                  <c:v>0.78</c:v>
                </c:pt>
                <c:pt idx="6">
                  <c:v>0.38</c:v>
                </c:pt>
                <c:pt idx="7">
                  <c:v>0.38</c:v>
                </c:pt>
              </c:numCache>
            </c:numRef>
          </c:val>
          <c:extLst>
            <c:ext xmlns:c16="http://schemas.microsoft.com/office/drawing/2014/chart" uri="{C3380CC4-5D6E-409C-BE32-E72D297353CC}">
              <c16:uniqueId val="{00000001-FCC1-4096-89DC-25A4F6C84FCF}"/>
            </c:ext>
          </c:extLst>
        </c:ser>
        <c:dLbls>
          <c:dLblPos val="outEnd"/>
          <c:showLegendKey val="0"/>
          <c:showVal val="1"/>
          <c:showCatName val="0"/>
          <c:showSerName val="0"/>
          <c:showPercent val="0"/>
          <c:showBubbleSize val="0"/>
        </c:dLbls>
        <c:gapWidth val="100"/>
        <c:overlap val="-24"/>
        <c:axId val="644119680"/>
        <c:axId val="644127584"/>
      </c:barChart>
      <c:catAx>
        <c:axId val="64411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NG"/>
          </a:p>
        </c:txPr>
        <c:crossAx val="644127584"/>
        <c:crosses val="autoZero"/>
        <c:auto val="1"/>
        <c:lblAlgn val="ctr"/>
        <c:lblOffset val="100"/>
        <c:noMultiLvlLbl val="0"/>
      </c:catAx>
      <c:valAx>
        <c:axId val="644127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NG"/>
          </a:p>
        </c:txPr>
        <c:crossAx val="64411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Cambria" panose="02040503050406030204" pitchFamily="18" charset="0"/>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800">
                <a:latin typeface="Century Gothic" panose="020B0502020202020204" pitchFamily="34" charset="0"/>
              </a:rPr>
              <a:t>% of Women Reporting Variable - FCT &amp; Lagos State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endParaRPr lang="en-NG"/>
        </a:p>
      </c:txPr>
    </c:title>
    <c:autoTitleDeleted val="0"/>
    <c:plotArea>
      <c:layout/>
      <c:barChart>
        <c:barDir val="bar"/>
        <c:grouping val="clustered"/>
        <c:varyColors val="0"/>
        <c:ser>
          <c:idx val="0"/>
          <c:order val="0"/>
          <c:tx>
            <c:strRef>
              <c:f>'Pt Experience'!$E$120</c:f>
              <c:strCache>
                <c:ptCount val="1"/>
                <c:pt idx="0">
                  <c:v>Lagos</c:v>
                </c:pt>
              </c:strCache>
            </c:strRef>
          </c:tx>
          <c:spPr>
            <a:solidFill>
              <a:schemeClr val="accent5">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Calibri" panose="020F0502020204030204" pitchFamily="34" charset="0"/>
                    <a:ea typeface="+mn-ea"/>
                    <a:cs typeface="Calibri" panose="020F0502020204030204" pitchFamily="34" charset="0"/>
                  </a:defRPr>
                </a:pPr>
                <a:endParaRPr lang="en-N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'Pt Experience'!$F$119:$J$119</c:f>
              <c:strCache>
                <c:ptCount val="5"/>
                <c:pt idx="0">
                  <c:v>FELT TREATED IN A FRIENDLY MANNER</c:v>
                </c:pt>
                <c:pt idx="1">
                  <c:v>FELT TREATED WITH RESPECT AT ALL TIMES</c:v>
                </c:pt>
                <c:pt idx="2">
                  <c:v>COULD DISCUSS ISSUES IN PRIVATE</c:v>
                </c:pt>
                <c:pt idx="3">
                  <c:v>FELT ABLE TO ASK QUESTIONS AT ALL TIMES</c:v>
                </c:pt>
                <c:pt idx="4">
                  <c:v>UNDERSTOOD PURPOSE OF MEDICATION</c:v>
                </c:pt>
              </c:strCache>
            </c:strRef>
          </c:cat>
          <c:val>
            <c:numRef>
              <c:f>'Pt Experience'!$F$120:$J$120</c:f>
              <c:numCache>
                <c:formatCode>0%</c:formatCode>
                <c:ptCount val="5"/>
                <c:pt idx="0">
                  <c:v>0.68</c:v>
                </c:pt>
                <c:pt idx="1">
                  <c:v>0.6</c:v>
                </c:pt>
                <c:pt idx="2">
                  <c:v>0.74</c:v>
                </c:pt>
                <c:pt idx="3">
                  <c:v>0.76</c:v>
                </c:pt>
                <c:pt idx="4">
                  <c:v>0.84</c:v>
                </c:pt>
              </c:numCache>
            </c:numRef>
          </c:val>
          <c:extLst>
            <c:ext xmlns:c16="http://schemas.microsoft.com/office/drawing/2014/chart" uri="{C3380CC4-5D6E-409C-BE32-E72D297353CC}">
              <c16:uniqueId val="{00000000-C807-416D-91A1-D587F3C21329}"/>
            </c:ext>
          </c:extLst>
        </c:ser>
        <c:ser>
          <c:idx val="1"/>
          <c:order val="1"/>
          <c:tx>
            <c:strRef>
              <c:f>'Pt Experience'!$E$121</c:f>
              <c:strCache>
                <c:ptCount val="1"/>
                <c:pt idx="0">
                  <c:v>FCT</c:v>
                </c:pt>
              </c:strCache>
            </c:strRef>
          </c:tx>
          <c:spPr>
            <a:solidFill>
              <a:srgbClr val="08658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Century Gothic" panose="020B0502020202020204" pitchFamily="34" charset="0"/>
                    <a:ea typeface="+mn-ea"/>
                    <a:cs typeface="+mn-cs"/>
                  </a:defRPr>
                </a:pPr>
                <a:endParaRPr lang="en-N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'Pt Experience'!$F$119:$J$119</c:f>
              <c:strCache>
                <c:ptCount val="5"/>
                <c:pt idx="0">
                  <c:v>FELT TREATED IN A FRIENDLY MANNER</c:v>
                </c:pt>
                <c:pt idx="1">
                  <c:v>FELT TREATED WITH RESPECT AT ALL TIMES</c:v>
                </c:pt>
                <c:pt idx="2">
                  <c:v>COULD DISCUSS ISSUES IN PRIVATE</c:v>
                </c:pt>
                <c:pt idx="3">
                  <c:v>FELT ABLE TO ASK QUESTIONS AT ALL TIMES</c:v>
                </c:pt>
                <c:pt idx="4">
                  <c:v>UNDERSTOOD PURPOSE OF MEDICATION</c:v>
                </c:pt>
              </c:strCache>
            </c:strRef>
          </c:cat>
          <c:val>
            <c:numRef>
              <c:f>'Pt Experience'!$F$121:$J$121</c:f>
              <c:numCache>
                <c:formatCode>0%</c:formatCode>
                <c:ptCount val="5"/>
                <c:pt idx="0">
                  <c:v>0.82</c:v>
                </c:pt>
                <c:pt idx="1">
                  <c:v>0.78</c:v>
                </c:pt>
                <c:pt idx="2">
                  <c:v>0.72</c:v>
                </c:pt>
                <c:pt idx="3">
                  <c:v>0.88</c:v>
                </c:pt>
                <c:pt idx="4">
                  <c:v>0.94</c:v>
                </c:pt>
              </c:numCache>
            </c:numRef>
          </c:val>
          <c:extLst>
            <c:ext xmlns:c16="http://schemas.microsoft.com/office/drawing/2014/chart" uri="{C3380CC4-5D6E-409C-BE32-E72D297353CC}">
              <c16:uniqueId val="{00000001-C807-416D-91A1-D587F3C21329}"/>
            </c:ext>
          </c:extLst>
        </c:ser>
        <c:dLbls>
          <c:dLblPos val="inEnd"/>
          <c:showLegendKey val="0"/>
          <c:showVal val="1"/>
          <c:showCatName val="0"/>
          <c:showSerName val="0"/>
          <c:showPercent val="0"/>
          <c:showBubbleSize val="0"/>
        </c:dLbls>
        <c:gapWidth val="65"/>
        <c:axId val="183184447"/>
        <c:axId val="183185695"/>
      </c:barChart>
      <c:catAx>
        <c:axId val="18318444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Century Gothic" panose="020B0502020202020204" pitchFamily="34" charset="0"/>
                <a:ea typeface="+mn-ea"/>
                <a:cs typeface="+mn-cs"/>
              </a:defRPr>
            </a:pPr>
            <a:endParaRPr lang="en-NG"/>
          </a:p>
        </c:txPr>
        <c:crossAx val="183185695"/>
        <c:crosses val="autoZero"/>
        <c:auto val="1"/>
        <c:lblAlgn val="ctr"/>
        <c:lblOffset val="100"/>
        <c:noMultiLvlLbl val="0"/>
      </c:catAx>
      <c:valAx>
        <c:axId val="183185695"/>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NG"/>
          </a:p>
        </c:txPr>
        <c:crossAx val="18318444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NG"/>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a:t>Health Facility CleanLINESS</a:t>
            </a:r>
            <a:r>
              <a:rPr lang="en-US" sz="1800" baseline="0"/>
              <a:t> (n=100)</a:t>
            </a:r>
            <a:endParaRPr lang="en-US" sz="180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NG"/>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24A-464E-AF34-D3F56C25347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24A-464E-AF34-D3F56C25347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24A-464E-AF34-D3F56C25347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24A-464E-AF34-D3F56C25347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NG"/>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'Pt Experience'!$J$141:$M$141</c:f>
              <c:strCache>
                <c:ptCount val="4"/>
                <c:pt idx="0">
                  <c:v>Yes, all the times</c:v>
                </c:pt>
                <c:pt idx="1">
                  <c:v>Yes, most times</c:v>
                </c:pt>
                <c:pt idx="2">
                  <c:v>Yes, few times</c:v>
                </c:pt>
                <c:pt idx="3">
                  <c:v>No, Never</c:v>
                </c:pt>
              </c:strCache>
            </c:strRef>
          </c:cat>
          <c:val>
            <c:numRef>
              <c:f>'Pt Experience'!$J$142:$M$142</c:f>
              <c:numCache>
                <c:formatCode>0%</c:formatCode>
                <c:ptCount val="4"/>
                <c:pt idx="0">
                  <c:v>0.54</c:v>
                </c:pt>
                <c:pt idx="1">
                  <c:v>0.26</c:v>
                </c:pt>
                <c:pt idx="2">
                  <c:v>0.16</c:v>
                </c:pt>
                <c:pt idx="3">
                  <c:v>0.04</c:v>
                </c:pt>
              </c:numCache>
            </c:numRef>
          </c:val>
          <c:extLst>
            <c:ext xmlns:c16="http://schemas.microsoft.com/office/drawing/2014/chart" uri="{C3380CC4-5D6E-409C-BE32-E72D297353CC}">
              <c16:uniqueId val="{00000008-924A-464E-AF34-D3F56C25347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BAB77425-376A-4203-9AE4-85316DDF1E53}"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C1142C86-F348-401D-9899-0B9ADBB26791}" type="slidenum">
              <a:rPr lang="en-US" smtClean="0"/>
              <a:t>‹#›</a:t>
            </a:fld>
            <a:endParaRPr lang="en-US"/>
          </a:p>
        </p:txBody>
      </p:sp>
    </p:spTree>
    <p:extLst>
      <p:ext uri="{BB962C8B-B14F-4D97-AF65-F5344CB8AC3E}">
        <p14:creationId xmlns:p14="http://schemas.microsoft.com/office/powerpoint/2010/main" val="185418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C1142C86-F348-401D-9899-0B9ADBB26791}" type="slidenum">
              <a:rPr lang="en-US" smtClean="0"/>
              <a:t>1</a:t>
            </a:fld>
            <a:endParaRPr lang="en-US"/>
          </a:p>
        </p:txBody>
      </p:sp>
    </p:spTree>
    <p:extLst>
      <p:ext uri="{BB962C8B-B14F-4D97-AF65-F5344CB8AC3E}">
        <p14:creationId xmlns:p14="http://schemas.microsoft.com/office/powerpoint/2010/main" val="145250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one showed significant improved screening of pregnant women attending ANC for hypertension</a:t>
            </a:r>
            <a:r>
              <a:rPr lang="en-US" baseline="0" dirty="0"/>
              <a:t> (HTN), Diabetes mellitus (DM), and anemia over a period of one year.</a:t>
            </a:r>
            <a:endParaRPr lang="en-US" dirty="0"/>
          </a:p>
        </p:txBody>
      </p:sp>
      <p:sp>
        <p:nvSpPr>
          <p:cNvPr id="4" name="Slide Number Placeholder 3"/>
          <p:cNvSpPr>
            <a:spLocks noGrp="1"/>
          </p:cNvSpPr>
          <p:nvPr>
            <p:ph type="sldNum" sz="quarter" idx="10"/>
          </p:nvPr>
        </p:nvSpPr>
        <p:spPr/>
        <p:txBody>
          <a:bodyPr/>
          <a:lstStyle/>
          <a:p>
            <a:fld id="{52F155EB-E7B2-4354-B207-94C50F71DD8C}" type="slidenum">
              <a:rPr lang="en-US" smtClean="0"/>
              <a:t>17</a:t>
            </a:fld>
            <a:endParaRPr lang="en-US"/>
          </a:p>
        </p:txBody>
      </p:sp>
    </p:spTree>
    <p:extLst>
      <p:ext uri="{BB962C8B-B14F-4D97-AF65-F5344CB8AC3E}">
        <p14:creationId xmlns:p14="http://schemas.microsoft.com/office/powerpoint/2010/main" val="64378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 Communication of Results Remains low and will be targeted in the scale up phase of the project as part of larger emphasis on person centred care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ED1F9-5575-41B1-AB45-FB87A54750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7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still room for improvement in discussing issues in privacy, perception of clients/pregnant women being treated with respect and in a friendly manner by providers	</a:t>
            </a:r>
          </a:p>
          <a:p>
            <a:endParaRPr lang="en-US" dirty="0"/>
          </a:p>
        </p:txBody>
      </p:sp>
      <p:sp>
        <p:nvSpPr>
          <p:cNvPr id="4" name="Slide Number Placeholder 3"/>
          <p:cNvSpPr>
            <a:spLocks noGrp="1"/>
          </p:cNvSpPr>
          <p:nvPr>
            <p:ph type="sldNum" sz="quarter" idx="10"/>
          </p:nvPr>
        </p:nvSpPr>
        <p:spPr/>
        <p:txBody>
          <a:bodyPr/>
          <a:lstStyle/>
          <a:p>
            <a:fld id="{133ED1F9-5575-41B1-AB45-FB87A54750BA}" type="slidenum">
              <a:rPr lang="en-US" smtClean="0"/>
              <a:t>19</a:t>
            </a:fld>
            <a:endParaRPr lang="en-US" dirty="0"/>
          </a:p>
        </p:txBody>
      </p:sp>
    </p:spTree>
    <p:extLst>
      <p:ext uri="{BB962C8B-B14F-4D97-AF65-F5344CB8AC3E}">
        <p14:creationId xmlns:p14="http://schemas.microsoft.com/office/powerpoint/2010/main" val="293726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room for improvement in making</a:t>
            </a:r>
            <a:r>
              <a:rPr lang="en-US" baseline="0" dirty="0"/>
              <a:t> sure facilities are clean all the time especially the toilet areas</a:t>
            </a:r>
            <a:r>
              <a:rPr lang="en-US" dirty="0"/>
              <a:t>	</a:t>
            </a:r>
          </a:p>
          <a:p>
            <a:endParaRPr lang="en-US" dirty="0"/>
          </a:p>
        </p:txBody>
      </p:sp>
      <p:sp>
        <p:nvSpPr>
          <p:cNvPr id="4" name="Slide Number Placeholder 3"/>
          <p:cNvSpPr>
            <a:spLocks noGrp="1"/>
          </p:cNvSpPr>
          <p:nvPr>
            <p:ph type="sldNum" sz="quarter" idx="10"/>
          </p:nvPr>
        </p:nvSpPr>
        <p:spPr/>
        <p:txBody>
          <a:bodyPr/>
          <a:lstStyle/>
          <a:p>
            <a:fld id="{133ED1F9-5575-41B1-AB45-FB87A54750BA}" type="slidenum">
              <a:rPr lang="en-US" smtClean="0"/>
              <a:t>20</a:t>
            </a:fld>
            <a:endParaRPr lang="en-US" dirty="0"/>
          </a:p>
        </p:txBody>
      </p:sp>
    </p:spTree>
    <p:extLst>
      <p:ext uri="{BB962C8B-B14F-4D97-AF65-F5344CB8AC3E}">
        <p14:creationId xmlns:p14="http://schemas.microsoft.com/office/powerpoint/2010/main" val="129632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155EB-E7B2-4354-B207-94C50F71DD8C}" type="slidenum">
              <a:rPr lang="en-US" smtClean="0"/>
              <a:t>21</a:t>
            </a:fld>
            <a:endParaRPr lang="en-US" dirty="0"/>
          </a:p>
        </p:txBody>
      </p:sp>
    </p:spTree>
    <p:extLst>
      <p:ext uri="{BB962C8B-B14F-4D97-AF65-F5344CB8AC3E}">
        <p14:creationId xmlns:p14="http://schemas.microsoft.com/office/powerpoint/2010/main" val="249913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90740-170A-4FFD-9611-395270BF78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2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90740-170A-4FFD-9611-395270BF78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40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8568B-C69F-4469-B7F9-4145912236D4}" type="slidenum">
              <a:rPr lang="en-US" smtClean="0"/>
              <a:t>24</a:t>
            </a:fld>
            <a:endParaRPr lang="en-US" dirty="0"/>
          </a:p>
        </p:txBody>
      </p:sp>
    </p:spTree>
    <p:extLst>
      <p:ext uri="{BB962C8B-B14F-4D97-AF65-F5344CB8AC3E}">
        <p14:creationId xmlns:p14="http://schemas.microsoft.com/office/powerpoint/2010/main" val="175553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Suggestions from the bi monthly virtual meetings with the National </a:t>
            </a:r>
            <a:r>
              <a:rPr lang="en-US" dirty="0" err="1"/>
              <a:t>QoC</a:t>
            </a:r>
            <a:r>
              <a:rPr lang="en-US" dirty="0"/>
              <a:t> 12 Learning States ad partners</a:t>
            </a:r>
            <a:endParaRPr lang="en-NG" dirty="0"/>
          </a:p>
        </p:txBody>
      </p:sp>
      <p:sp>
        <p:nvSpPr>
          <p:cNvPr id="4" name="Slide Number Placeholder 3"/>
          <p:cNvSpPr>
            <a:spLocks noGrp="1"/>
          </p:cNvSpPr>
          <p:nvPr>
            <p:ph type="sldNum" sz="quarter" idx="5"/>
          </p:nvPr>
        </p:nvSpPr>
        <p:spPr/>
        <p:txBody>
          <a:bodyPr/>
          <a:lstStyle/>
          <a:p>
            <a:fld id="{C1142C86-F348-401D-9899-0B9ADBB26791}" type="slidenum">
              <a:rPr lang="en-US" smtClean="0"/>
              <a:t>28</a:t>
            </a:fld>
            <a:endParaRPr lang="en-US"/>
          </a:p>
        </p:txBody>
      </p:sp>
    </p:spTree>
    <p:extLst>
      <p:ext uri="{BB962C8B-B14F-4D97-AF65-F5344CB8AC3E}">
        <p14:creationId xmlns:p14="http://schemas.microsoft.com/office/powerpoint/2010/main" val="137289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42C86-F348-401D-9899-0B9ADBB26791}" type="slidenum">
              <a:rPr lang="en-US" smtClean="0"/>
              <a:t>30</a:t>
            </a:fld>
            <a:endParaRPr lang="en-US"/>
          </a:p>
        </p:txBody>
      </p:sp>
    </p:spTree>
    <p:extLst>
      <p:ext uri="{BB962C8B-B14F-4D97-AF65-F5344CB8AC3E}">
        <p14:creationId xmlns:p14="http://schemas.microsoft.com/office/powerpoint/2010/main" val="130330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42C86-F348-401D-9899-0B9ADBB26791}" type="slidenum">
              <a:rPr lang="en-US" smtClean="0"/>
              <a:t>2</a:t>
            </a:fld>
            <a:endParaRPr lang="en-US"/>
          </a:p>
        </p:txBody>
      </p:sp>
    </p:spTree>
    <p:extLst>
      <p:ext uri="{BB962C8B-B14F-4D97-AF65-F5344CB8AC3E}">
        <p14:creationId xmlns:p14="http://schemas.microsoft.com/office/powerpoint/2010/main" val="107226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Maternal mortality ratio (MMR) in several low-and-middle-income countries is alarming, with about 34% of global maternal deaths occurring in Nigeria and India alone.</a:t>
            </a:r>
            <a:r>
              <a:rPr lang="en-US" sz="1200" b="0" i="0" u="none" strike="noStrike"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According to the World Health Organization (WHO), the MMR of Nigeria is 814 (per 100,000 live births).</a:t>
            </a:r>
            <a:r>
              <a:rPr lang="en-US" sz="1200" b="0" i="0" u="none" strike="noStrike"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The lifetime risk of a Nigerian woman dying during pregnancy, childbirth, postpartum or post-abortion is 1 in 22, in contrast to the lifetime risk in developed countries estimated at 1 in 4900.</a:t>
            </a:r>
            <a:r>
              <a:rPr lang="en-US" sz="1200" b="0" i="0" u="none" strike="noStrike"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Current evidence suggests that the high rate of maternal and neonatal mortality in Nigeria is linked to the three forms of maternal delay proposed by Thaddeus and Marine.</a:t>
            </a:r>
            <a:r>
              <a:rPr lang="en-US" sz="1200" b="0" i="0" u="none" strike="noStrike" kern="1200" baseline="30000" dirty="0">
                <a:solidFill>
                  <a:schemeClr val="tx1"/>
                </a:solidFill>
                <a:effectLst/>
                <a:latin typeface="+mn-lt"/>
                <a:ea typeface="+mn-ea"/>
                <a:cs typeface="+mn-cs"/>
              </a:rPr>
              <a:t>3,4</a:t>
            </a:r>
            <a:r>
              <a:rPr lang="en-US" sz="1200" b="0" i="0" kern="1200" dirty="0">
                <a:solidFill>
                  <a:schemeClr val="tx1"/>
                </a:solidFill>
                <a:effectLst/>
                <a:latin typeface="+mn-lt"/>
                <a:ea typeface="+mn-ea"/>
                <a:cs typeface="+mn-cs"/>
              </a:rPr>
              <a:t> These barriers include delay in making decision to seek maternal health care; delay in locating and arriving at a medical facility; and delay in receiving skilled pregnancy care when the woman gets to the health facility.</a:t>
            </a:r>
            <a:endParaRPr lang="en-US" dirty="0"/>
          </a:p>
        </p:txBody>
      </p:sp>
      <p:sp>
        <p:nvSpPr>
          <p:cNvPr id="4" name="Slide Number Placeholder 3"/>
          <p:cNvSpPr>
            <a:spLocks noGrp="1"/>
          </p:cNvSpPr>
          <p:nvPr>
            <p:ph type="sldNum" sz="quarter" idx="5"/>
          </p:nvPr>
        </p:nvSpPr>
        <p:spPr/>
        <p:txBody>
          <a:bodyPr/>
          <a:lstStyle/>
          <a:p>
            <a:fld id="{CCFF7E5B-99FB-415E-91C6-BC1FB6D52951}" type="slidenum">
              <a:rPr lang="en-US" smtClean="0"/>
              <a:t>4</a:t>
            </a:fld>
            <a:endParaRPr lang="en-US"/>
          </a:p>
        </p:txBody>
      </p:sp>
    </p:spTree>
    <p:extLst>
      <p:ext uri="{BB962C8B-B14F-4D97-AF65-F5344CB8AC3E}">
        <p14:creationId xmlns:p14="http://schemas.microsoft.com/office/powerpoint/2010/main" val="327369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0667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selected evidence based approaches to Implementing RMC</a:t>
            </a:r>
          </a:p>
        </p:txBody>
      </p:sp>
      <p:sp>
        <p:nvSpPr>
          <p:cNvPr id="4" name="Slide Number Placeholder 3"/>
          <p:cNvSpPr>
            <a:spLocks noGrp="1"/>
          </p:cNvSpPr>
          <p:nvPr>
            <p:ph type="sldNum" sz="quarter" idx="10"/>
          </p:nvPr>
        </p:nvSpPr>
        <p:spPr/>
        <p:txBody>
          <a:bodyPr/>
          <a:lstStyle/>
          <a:p>
            <a:fld id="{B8E8568B-C69F-4469-B7F9-4145912236D4}" type="slidenum">
              <a:rPr lang="en-US" smtClean="0"/>
              <a:t>10</a:t>
            </a:fld>
            <a:endParaRPr lang="en-US" dirty="0"/>
          </a:p>
        </p:txBody>
      </p:sp>
    </p:spTree>
    <p:extLst>
      <p:ext uri="{BB962C8B-B14F-4D97-AF65-F5344CB8AC3E}">
        <p14:creationId xmlns:p14="http://schemas.microsoft.com/office/powerpoint/2010/main" val="1723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8568B-C69F-4469-B7F9-4145912236D4}" type="slidenum">
              <a:rPr lang="en-US" smtClean="0"/>
              <a:t>11</a:t>
            </a:fld>
            <a:endParaRPr lang="en-US" dirty="0"/>
          </a:p>
        </p:txBody>
      </p:sp>
    </p:spTree>
    <p:extLst>
      <p:ext uri="{BB962C8B-B14F-4D97-AF65-F5344CB8AC3E}">
        <p14:creationId xmlns:p14="http://schemas.microsoft.com/office/powerpoint/2010/main" val="422477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Maternity Days creates demand for services</a:t>
            </a:r>
            <a:endParaRPr lang="en-US" dirty="0"/>
          </a:p>
        </p:txBody>
      </p:sp>
      <p:sp>
        <p:nvSpPr>
          <p:cNvPr id="4" name="Slide Number Placeholder 3"/>
          <p:cNvSpPr>
            <a:spLocks noGrp="1"/>
          </p:cNvSpPr>
          <p:nvPr>
            <p:ph type="sldNum" sz="quarter" idx="10"/>
          </p:nvPr>
        </p:nvSpPr>
        <p:spPr/>
        <p:txBody>
          <a:bodyPr/>
          <a:lstStyle/>
          <a:p>
            <a:fld id="{133ED1F9-5575-41B1-AB45-FB87A54750BA}" type="slidenum">
              <a:rPr lang="en-US" smtClean="0"/>
              <a:t>13</a:t>
            </a:fld>
            <a:endParaRPr lang="en-US" dirty="0"/>
          </a:p>
        </p:txBody>
      </p:sp>
    </p:spTree>
    <p:extLst>
      <p:ext uri="{BB962C8B-B14F-4D97-AF65-F5344CB8AC3E}">
        <p14:creationId xmlns:p14="http://schemas.microsoft.com/office/powerpoint/2010/main" val="337408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8568B-C69F-4469-B7F9-4145912236D4}" type="slidenum">
              <a:rPr lang="en-US" smtClean="0"/>
              <a:t>14</a:t>
            </a:fld>
            <a:endParaRPr lang="en-US" dirty="0"/>
          </a:p>
        </p:txBody>
      </p:sp>
    </p:spTree>
    <p:extLst>
      <p:ext uri="{BB962C8B-B14F-4D97-AF65-F5344CB8AC3E}">
        <p14:creationId xmlns:p14="http://schemas.microsoft.com/office/powerpoint/2010/main" val="343682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is in providing the clinical indicators and patient experience whilst receiving care</a:t>
            </a:r>
          </a:p>
        </p:txBody>
      </p:sp>
      <p:sp>
        <p:nvSpPr>
          <p:cNvPr id="4" name="Slide Number Placeholder 3"/>
          <p:cNvSpPr>
            <a:spLocks noGrp="1"/>
          </p:cNvSpPr>
          <p:nvPr>
            <p:ph type="sldNum" sz="quarter" idx="10"/>
          </p:nvPr>
        </p:nvSpPr>
        <p:spPr/>
        <p:txBody>
          <a:bodyPr/>
          <a:lstStyle/>
          <a:p>
            <a:fld id="{52F155EB-E7B2-4354-B207-94C50F71DD8C}" type="slidenum">
              <a:rPr lang="en-US" smtClean="0"/>
              <a:t>16</a:t>
            </a:fld>
            <a:endParaRPr lang="en-US"/>
          </a:p>
        </p:txBody>
      </p:sp>
    </p:spTree>
    <p:extLst>
      <p:ext uri="{BB962C8B-B14F-4D97-AF65-F5344CB8AC3E}">
        <p14:creationId xmlns:p14="http://schemas.microsoft.com/office/powerpoint/2010/main" val="342775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5.emf"/></Relationships>
</file>

<file path=ppt/slideLayouts/_rels/slideLayout6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19.jpe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emf"/><Relationship Id="rId7"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17.jpg"/><Relationship Id="rId9" Type="http://schemas.openxmlformats.org/officeDocument/2006/relationships/image" Target="../media/image18.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417BA0-CE91-1041-8213-9823DA5A1EE9}"/>
              </a:ext>
            </a:extLst>
          </p:cNvPr>
          <p:cNvPicPr>
            <a:picLocks noChangeAspect="1"/>
          </p:cNvPicPr>
          <p:nvPr userDrawn="1"/>
        </p:nvPicPr>
        <p:blipFill rotWithShape="1">
          <a:blip r:embed="rId2">
            <a:duotone>
              <a:prstClr val="black"/>
              <a:schemeClr val="accent5">
                <a:tint val="45000"/>
                <a:satMod val="400000"/>
              </a:schemeClr>
            </a:duotone>
          </a:blip>
          <a:srcRect l="8646" t="11196" b="9161"/>
          <a:stretch/>
        </p:blipFill>
        <p:spPr>
          <a:xfrm flipH="1">
            <a:off x="0" y="-26905"/>
            <a:ext cx="12192000" cy="688490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26906"/>
            <a:ext cx="11750936" cy="6884906"/>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10" name="Picture 9">
            <a:extLst>
              <a:ext uri="{FF2B5EF4-FFF2-40B4-BE49-F238E27FC236}">
                <a16:creationId xmlns:a16="http://schemas.microsoft.com/office/drawing/2014/main" id="{8776F7ED-7837-F04E-8876-63C0BB50E4C1}"/>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296277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150368-A115-1049-B188-B390A8222CEB}"/>
              </a:ext>
            </a:extLst>
          </p:cNvPr>
          <p:cNvPicPr>
            <a:picLocks noChangeAspect="1"/>
          </p:cNvPicPr>
          <p:nvPr userDrawn="1"/>
        </p:nvPicPr>
        <p:blipFill rotWithShape="1">
          <a:blip r:embed="rId2">
            <a:duotone>
              <a:prstClr val="black"/>
              <a:schemeClr val="accent5">
                <a:tint val="45000"/>
                <a:satMod val="400000"/>
              </a:schemeClr>
            </a:duotone>
          </a:blip>
          <a:srcRect t="17548" r="13300" b="10191"/>
          <a:stretch/>
        </p:blipFill>
        <p:spPr>
          <a:xfrm>
            <a:off x="0" y="-1"/>
            <a:ext cx="12191999"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5758092F-C0E2-2144-B27E-2431EE38AA8E}"/>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8222840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act Info">
    <p:bg>
      <p:bgRef idx="1002">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9143444" y="1334633"/>
            <a:ext cx="2743200" cy="293863"/>
          </a:xfrm>
        </p:spPr>
        <p:txBody>
          <a:bodyPr>
            <a:spAutoFit/>
          </a:bodyPr>
          <a:lstStyle>
            <a:lvl1pPr marL="0" indent="0" algn="r">
              <a:buNone/>
              <a:defRPr sz="1455"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Credit: Adrian Brook/Photoshare </a:t>
            </a:r>
          </a:p>
        </p:txBody>
      </p:sp>
    </p:spTree>
    <p:extLst>
      <p:ext uri="{BB962C8B-B14F-4D97-AF65-F5344CB8AC3E}">
        <p14:creationId xmlns:p14="http://schemas.microsoft.com/office/powerpoint/2010/main" val="26299290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userDrawn="1"/>
        </p:nvPicPr>
        <p:blipFill>
          <a:blip r:embed="rId2">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3"/>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4"/>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2471822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6E0F9E-AE40-F846-9CE9-AED59E7744B2}"/>
              </a:ext>
            </a:extLst>
          </p:cNvPr>
          <p:cNvSpPr>
            <a:spLocks noGrp="1"/>
          </p:cNvSpPr>
          <p:nvPr>
            <p:ph type="pic" sz="quarter" idx="10" hasCustomPrompt="1"/>
          </p:nvPr>
        </p:nvSpPr>
        <p:spPr>
          <a:xfrm>
            <a:off x="-20158" y="0"/>
            <a:ext cx="7579198" cy="6858000"/>
          </a:xfrm>
          <a:solidFill>
            <a:schemeClr val="bg2">
              <a:lumMod val="20000"/>
              <a:lumOff val="80000"/>
            </a:schemeClr>
          </a:solidFill>
        </p:spPr>
        <p:txBody>
          <a:bodyPr anchor="ctr">
            <a:normAutofit/>
          </a:bodyPr>
          <a:lstStyle>
            <a:lvl1pPr marL="0" indent="0" algn="ctr">
              <a:buNone/>
              <a:defRPr sz="1600" b="0" i="0">
                <a:solidFill>
                  <a:schemeClr val="tx1"/>
                </a:solidFill>
              </a:defRPr>
            </a:lvl1pPr>
          </a:lstStyle>
          <a:p>
            <a:r>
              <a:rPr lang="en-US" dirty="0"/>
              <a:t>CLICK ICON TO ADD PICTURE</a:t>
            </a:r>
          </a:p>
        </p:txBody>
      </p:sp>
      <p:sp>
        <p:nvSpPr>
          <p:cNvPr id="10" name="Rectangle 9">
            <a:extLst>
              <a:ext uri="{FF2B5EF4-FFF2-40B4-BE49-F238E27FC236}">
                <a16:creationId xmlns:a16="http://schemas.microsoft.com/office/drawing/2014/main" id="{1DE25459-199F-8A42-B2D7-68881B49985B}"/>
              </a:ext>
            </a:extLst>
          </p:cNvPr>
          <p:cNvSpPr/>
          <p:nvPr userDrawn="1"/>
        </p:nvSpPr>
        <p:spPr>
          <a:xfrm>
            <a:off x="7559040" y="0"/>
            <a:ext cx="4632960" cy="6858000"/>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Calibri" panose="020F0502020204030204" pitchFamily="34" charset="0"/>
              </a:rPr>
              <a:t>t</a:t>
            </a:r>
          </a:p>
        </p:txBody>
      </p:sp>
      <p:sp>
        <p:nvSpPr>
          <p:cNvPr id="11" name="Rounded Rectangle 8">
            <a:extLst>
              <a:ext uri="{FF2B5EF4-FFF2-40B4-BE49-F238E27FC236}">
                <a16:creationId xmlns:a16="http://schemas.microsoft.com/office/drawing/2014/main" id="{D6E8AD20-D57E-E645-903B-FFA87C139AFF}"/>
              </a:ext>
            </a:extLst>
          </p:cNvPr>
          <p:cNvSpPr/>
          <p:nvPr userDrawn="1"/>
        </p:nvSpPr>
        <p:spPr>
          <a:xfrm>
            <a:off x="450376" y="443621"/>
            <a:ext cx="11734898" cy="5995765"/>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2" name="Rounded Rectangle 11">
            <a:extLst>
              <a:ext uri="{FF2B5EF4-FFF2-40B4-BE49-F238E27FC236}">
                <a16:creationId xmlns:a16="http://schemas.microsoft.com/office/drawing/2014/main" id="{A9208CF1-27A8-0E42-9B26-8721B8AE5FE9}"/>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Text Placeholder 6">
            <a:extLst>
              <a:ext uri="{FF2B5EF4-FFF2-40B4-BE49-F238E27FC236}">
                <a16:creationId xmlns:a16="http://schemas.microsoft.com/office/drawing/2014/main" id="{12542EFB-1FEF-C944-AE2F-2C67533D8241}"/>
              </a:ext>
            </a:extLst>
          </p:cNvPr>
          <p:cNvSpPr>
            <a:spLocks noGrp="1"/>
          </p:cNvSpPr>
          <p:nvPr>
            <p:ph type="body" sz="quarter" idx="11" hasCustomPrompt="1"/>
          </p:nvPr>
        </p:nvSpPr>
        <p:spPr>
          <a:xfrm>
            <a:off x="8022848" y="2384612"/>
            <a:ext cx="2617787" cy="610009"/>
          </a:xfrm>
        </p:spPr>
        <p:txBody>
          <a:bodyPr anchor="ctr" anchorCtr="0">
            <a:norm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SECTION NO.</a:t>
            </a:r>
          </a:p>
        </p:txBody>
      </p:sp>
      <p:sp>
        <p:nvSpPr>
          <p:cNvPr id="14" name="Text Placeholder 6">
            <a:extLst>
              <a:ext uri="{FF2B5EF4-FFF2-40B4-BE49-F238E27FC236}">
                <a16:creationId xmlns:a16="http://schemas.microsoft.com/office/drawing/2014/main" id="{600CA7F4-63A4-3D40-AA51-42ABF2E76743}"/>
              </a:ext>
            </a:extLst>
          </p:cNvPr>
          <p:cNvSpPr>
            <a:spLocks noGrp="1"/>
          </p:cNvSpPr>
          <p:nvPr>
            <p:ph type="body" sz="quarter" idx="12" hasCustomPrompt="1"/>
          </p:nvPr>
        </p:nvSpPr>
        <p:spPr>
          <a:xfrm>
            <a:off x="8022848" y="2976283"/>
            <a:ext cx="3469905" cy="2671482"/>
          </a:xfrm>
        </p:spPr>
        <p:txBody>
          <a:bodyPr tIns="182880" anchor="t" anchorCtr="0">
            <a:normAutofit/>
          </a:bodyPr>
          <a:lstStyle>
            <a:lvl1pPr marL="0" indent="0">
              <a:buNone/>
              <a:defRPr sz="3600" b="0" i="0" spc="100" baseline="0">
                <a:solidFill>
                  <a:schemeClr val="accent5">
                    <a:lumMod val="50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Tree>
    <p:extLst>
      <p:ext uri="{BB962C8B-B14F-4D97-AF65-F5344CB8AC3E}">
        <p14:creationId xmlns:p14="http://schemas.microsoft.com/office/powerpoint/2010/main" val="218178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out Photo">
    <p:bg>
      <p:bgPr>
        <a:solidFill>
          <a:srgbClr val="D5FDFD">
            <a:alpha val="50000"/>
          </a:srgb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userDrawn="1"/>
        </p:nvSpPr>
        <p:spPr>
          <a:xfrm>
            <a:off x="532005" y="607276"/>
            <a:ext cx="3498573" cy="5367528"/>
          </a:xfrm>
          <a:prstGeom prst="roundRect">
            <a:avLst>
              <a:gd name="adj" fmla="val 85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83F61E2B-66D5-8149-A3EE-069F0FD7BDA9}"/>
              </a:ext>
            </a:extLst>
          </p:cNvPr>
          <p:cNvCxnSpPr/>
          <p:nvPr userDrawn="1"/>
        </p:nvCxnSpPr>
        <p:spPr>
          <a:xfrm>
            <a:off x="965532" y="4783546"/>
            <a:ext cx="6165251" cy="0"/>
          </a:xfrm>
          <a:prstGeom prst="line">
            <a:avLst/>
          </a:prstGeom>
          <a:ln w="508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1776AF6-AF96-624F-A29B-B0C267321DF2}"/>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spc="100" baseline="0">
                <a:solidFill>
                  <a:schemeClr val="accent5">
                    <a:lumMod val="50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91182" y="3147431"/>
            <a:ext cx="2423459" cy="521208"/>
          </a:xfrm>
        </p:spPr>
        <p:txBody>
          <a:bodyPr anchor="ctr" anchorCtr="0">
            <a:norm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SECTION NO.</a:t>
            </a:r>
          </a:p>
        </p:txBody>
      </p:sp>
    </p:spTree>
    <p:extLst>
      <p:ext uri="{BB962C8B-B14F-4D97-AF65-F5344CB8AC3E}">
        <p14:creationId xmlns:p14="http://schemas.microsoft.com/office/powerpoint/2010/main" val="197630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ondary Section Header without Photo">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userDrawn="1"/>
        </p:nvSpPr>
        <p:spPr>
          <a:xfrm>
            <a:off x="532005" y="607276"/>
            <a:ext cx="3498573" cy="5367528"/>
          </a:xfrm>
          <a:prstGeom prst="roundRect">
            <a:avLst>
              <a:gd name="adj" fmla="val 8568"/>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Rounded Rectangle 8">
            <a:extLst>
              <a:ext uri="{FF2B5EF4-FFF2-40B4-BE49-F238E27FC236}">
                <a16:creationId xmlns:a16="http://schemas.microsoft.com/office/drawing/2014/main" id="{91776AF6-AF96-624F-A29B-B0C267321DF2}"/>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spc="100" baseline="0">
                <a:solidFill>
                  <a:schemeClr val="bg2">
                    <a:lumMod val="75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65200" y="1791780"/>
            <a:ext cx="2423459" cy="521208"/>
          </a:xfrm>
        </p:spPr>
        <p:txBody>
          <a:bodyPr anchor="ctr" anchorCtr="0">
            <a:normAutofit/>
          </a:bodyPr>
          <a:lstStyle>
            <a:lvl1pPr marL="0" indent="0">
              <a:buNone/>
              <a:defRPr sz="1800" b="1" i="0" spc="100" baseline="0">
                <a:solidFill>
                  <a:schemeClr val="bg2">
                    <a:lumMod val="75000"/>
                  </a:schemeClr>
                </a:solidFill>
                <a:latin typeface="Calibri" panose="020F0502020204030204" pitchFamily="34" charset="0"/>
                <a:ea typeface="Roboto Condensed" panose="02000000000000000000" pitchFamily="2" charset="0"/>
              </a:defRPr>
            </a:lvl1pPr>
          </a:lstStyle>
          <a:p>
            <a:pPr lvl="0"/>
            <a:r>
              <a:rPr lang="en-US"/>
              <a:t>SECTION NO.</a:t>
            </a:r>
          </a:p>
        </p:txBody>
      </p:sp>
      <p:cxnSp>
        <p:nvCxnSpPr>
          <p:cNvPr id="12" name="Straight Connector 11">
            <a:extLst>
              <a:ext uri="{FF2B5EF4-FFF2-40B4-BE49-F238E27FC236}">
                <a16:creationId xmlns:a16="http://schemas.microsoft.com/office/drawing/2014/main" id="{1C74E63B-AFAC-694C-9405-D38719B4C664}"/>
              </a:ext>
            </a:extLst>
          </p:cNvPr>
          <p:cNvCxnSpPr/>
          <p:nvPr userDrawn="1"/>
        </p:nvCxnSpPr>
        <p:spPr>
          <a:xfrm>
            <a:off x="965532" y="4783546"/>
            <a:ext cx="6165251" cy="0"/>
          </a:xfrm>
          <a:prstGeom prst="line">
            <a:avLst/>
          </a:prstGeom>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11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01">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68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spcAft>
                <a:spcPts val="1000"/>
              </a:spcAft>
              <a:defRPr b="0" i="0">
                <a:latin typeface="Calibri" panose="020F0502020204030204" pitchFamily="34" charset="0"/>
                <a:ea typeface="Roboto Condensed" panose="02000000000000000000" pitchFamily="2" charset="0"/>
              </a:defRPr>
            </a:lvl1pPr>
            <a:lvl2pPr>
              <a:lnSpc>
                <a:spcPct val="110000"/>
              </a:lnSpc>
              <a:spcAft>
                <a:spcPts val="1000"/>
              </a:spcAft>
              <a:defRPr b="0" i="0">
                <a:latin typeface="Calibri" panose="020F0502020204030204" pitchFamily="34" charset="0"/>
                <a:ea typeface="Roboto Condensed" panose="02000000000000000000" pitchFamily="2" charset="0"/>
              </a:defRPr>
            </a:lvl2pPr>
            <a:lvl3pPr>
              <a:lnSpc>
                <a:spcPct val="110000"/>
              </a:lnSpc>
              <a:spcAft>
                <a:spcPts val="1000"/>
              </a:spcAft>
              <a:defRPr b="0" i="0">
                <a:latin typeface="Calibri" panose="020F0502020204030204" pitchFamily="34" charset="0"/>
                <a:ea typeface="Roboto Condensed" panose="02000000000000000000" pitchFamily="2" charset="0"/>
              </a:defRPr>
            </a:lvl3pPr>
            <a:lvl4pPr>
              <a:lnSpc>
                <a:spcPct val="110000"/>
              </a:lnSpc>
              <a:spcAft>
                <a:spcPts val="1000"/>
              </a:spcAft>
              <a:defRPr b="0" i="0">
                <a:latin typeface="Calibri" panose="020F0502020204030204" pitchFamily="34" charset="0"/>
                <a:ea typeface="Roboto Condensed" panose="02000000000000000000" pitchFamily="2" charset="0"/>
              </a:defRPr>
            </a:lvl4pPr>
            <a:lvl5pPr>
              <a:lnSpc>
                <a:spcPct val="110000"/>
              </a:lnSpc>
              <a:spcAft>
                <a:spcPts val="1000"/>
              </a:spcAft>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A28D7323-6283-554C-BA24-581F453AAEA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cxnSp>
        <p:nvCxnSpPr>
          <p:cNvPr id="6" name="Straight Connector 5">
            <a:extLst>
              <a:ext uri="{FF2B5EF4-FFF2-40B4-BE49-F238E27FC236}">
                <a16:creationId xmlns:a16="http://schemas.microsoft.com/office/drawing/2014/main" id="{65DEFA2F-899C-5A41-A429-A590817A8608}"/>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4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cxnSp>
        <p:nvCxnSpPr>
          <p:cNvPr id="8" name="Straight Connector 7">
            <a:extLst>
              <a:ext uri="{FF2B5EF4-FFF2-40B4-BE49-F238E27FC236}">
                <a16:creationId xmlns:a16="http://schemas.microsoft.com/office/drawing/2014/main" id="{D529EEFC-5284-5B43-9EFA-8409503130BE}"/>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02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12106"/>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a:t>SUPER- TITLE</a:t>
            </a:r>
          </a:p>
        </p:txBody>
      </p:sp>
      <p:sp>
        <p:nvSpPr>
          <p:cNvPr id="9" name="Round Same Side Corner Rectangle 8">
            <a:extLst>
              <a:ext uri="{FF2B5EF4-FFF2-40B4-BE49-F238E27FC236}">
                <a16:creationId xmlns:a16="http://schemas.microsoft.com/office/drawing/2014/main" id="{16B85ECE-D168-2C4E-846D-6529661BBBB4}"/>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2" name="Slide Number Placeholder 5">
            <a:extLst>
              <a:ext uri="{FF2B5EF4-FFF2-40B4-BE49-F238E27FC236}">
                <a16:creationId xmlns:a16="http://schemas.microsoft.com/office/drawing/2014/main" id="{12CF4F07-DAAC-7647-B4E8-44CD68CB1B2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cxnSp>
        <p:nvCxnSpPr>
          <p:cNvPr id="7" name="Straight Connector 6">
            <a:extLst>
              <a:ext uri="{FF2B5EF4-FFF2-40B4-BE49-F238E27FC236}">
                <a16:creationId xmlns:a16="http://schemas.microsoft.com/office/drawing/2014/main" id="{8EF918E9-0F01-1242-B5D4-7FF5091178F3}"/>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41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33878"/>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Text Placeholder 10">
            <a:extLst>
              <a:ext uri="{FF2B5EF4-FFF2-40B4-BE49-F238E27FC236}">
                <a16:creationId xmlns:a16="http://schemas.microsoft.com/office/drawing/2014/main" id="{8AAFEFE5-1EBD-AD41-828F-B6391E14D2A0}"/>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a:t>SUPER- TITLE</a:t>
            </a:r>
          </a:p>
        </p:txBody>
      </p:sp>
      <p:sp>
        <p:nvSpPr>
          <p:cNvPr id="11" name="Content Placeholder 2">
            <a:extLst>
              <a:ext uri="{FF2B5EF4-FFF2-40B4-BE49-F238E27FC236}">
                <a16:creationId xmlns:a16="http://schemas.microsoft.com/office/drawing/2014/main" id="{0B7B1D08-533E-A34C-8E54-351F18251B38}"/>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24406221-9186-C143-969E-49A97C64C086}"/>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61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16230" r="9140" b="6887"/>
          <a:stretch/>
        </p:blipFill>
        <p:spPr>
          <a:xfrm>
            <a:off x="0" y="1"/>
            <a:ext cx="12205218" cy="6884906"/>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B2DD1DEB-5995-9F40-A2DC-6B22C81ACC79}"/>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1181804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6" name="Round Same Side Corner Rectangle 5">
            <a:extLst>
              <a:ext uri="{FF2B5EF4-FFF2-40B4-BE49-F238E27FC236}">
                <a16:creationId xmlns:a16="http://schemas.microsoft.com/office/drawing/2014/main" id="{B2A575C6-822F-8D4F-ADDD-9D6CE8246625}"/>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557ABD23-9C1F-5C4E-8F1D-6AAC2A5B51A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Content Placeholder 2">
            <a:extLst>
              <a:ext uri="{FF2B5EF4-FFF2-40B4-BE49-F238E27FC236}">
                <a16:creationId xmlns:a16="http://schemas.microsoft.com/office/drawing/2014/main" id="{6638FCA6-4E14-7548-ABE9-3D1C9B3DD67E}"/>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E0FE1C2-71D8-8144-934A-09774AF0AB01}"/>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956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8" name="Round Same Side Corner Rectangle 7">
            <a:extLst>
              <a:ext uri="{FF2B5EF4-FFF2-40B4-BE49-F238E27FC236}">
                <a16:creationId xmlns:a16="http://schemas.microsoft.com/office/drawing/2014/main" id="{0FC2C497-0801-0842-BA4C-1866E6177DCE}"/>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89099D5D-63FD-734F-9ECC-FC64014A3D55}"/>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Content Placeholder 2">
            <a:extLst>
              <a:ext uri="{FF2B5EF4-FFF2-40B4-BE49-F238E27FC236}">
                <a16:creationId xmlns:a16="http://schemas.microsoft.com/office/drawing/2014/main" id="{525622B2-45D6-3145-B7AD-DD4F1192A4A2}"/>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0E1C2C8-9E8B-AE45-A0F3-3DA834F1A2EC}"/>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757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8" name="Round Same Side Corner Rectangle 7">
            <a:extLst>
              <a:ext uri="{FF2B5EF4-FFF2-40B4-BE49-F238E27FC236}">
                <a16:creationId xmlns:a16="http://schemas.microsoft.com/office/drawing/2014/main" id="{B1435647-CE2C-3441-A09D-D43066866D9F}"/>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360179B8-176C-7541-97EE-A4BB67EF5C1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Text Placeholder 10">
            <a:extLst>
              <a:ext uri="{FF2B5EF4-FFF2-40B4-BE49-F238E27FC236}">
                <a16:creationId xmlns:a16="http://schemas.microsoft.com/office/drawing/2014/main" id="{CF42A30A-22FD-C44B-96AF-0E5D67F0E34C}"/>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Content Placeholder 2">
            <a:extLst>
              <a:ext uri="{FF2B5EF4-FFF2-40B4-BE49-F238E27FC236}">
                <a16:creationId xmlns:a16="http://schemas.microsoft.com/office/drawing/2014/main" id="{531EDD7B-D310-8B43-9182-49376AFD1CA6}"/>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FE5E8E87-D1FD-AE44-9E7A-2850AE8A1331}"/>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51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2" name="Text Placeholder 10">
            <a:extLst>
              <a:ext uri="{FF2B5EF4-FFF2-40B4-BE49-F238E27FC236}">
                <a16:creationId xmlns:a16="http://schemas.microsoft.com/office/drawing/2014/main" id="{5DD4D977-84FD-3F44-9C48-93A247E41774}"/>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8" name="Round Same Side Corner Rectangle 7">
            <a:extLst>
              <a:ext uri="{FF2B5EF4-FFF2-40B4-BE49-F238E27FC236}">
                <a16:creationId xmlns:a16="http://schemas.microsoft.com/office/drawing/2014/main" id="{3C163F02-A313-CD40-A5AC-12A5FBDC98A9}"/>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431E7C66-A3C4-1A4B-94A4-2F57BD5B86EE}"/>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10" name="Text Placeholder 10">
            <a:extLst>
              <a:ext uri="{FF2B5EF4-FFF2-40B4-BE49-F238E27FC236}">
                <a16:creationId xmlns:a16="http://schemas.microsoft.com/office/drawing/2014/main" id="{DF32FD94-09AD-FD46-8EB9-E3D6B7F13F0E}"/>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1" name="Content Placeholder 2">
            <a:extLst>
              <a:ext uri="{FF2B5EF4-FFF2-40B4-BE49-F238E27FC236}">
                <a16:creationId xmlns:a16="http://schemas.microsoft.com/office/drawing/2014/main" id="{A6DDB00C-738D-B846-94E2-E6B031F32C95}"/>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5349D4D5-2A51-0B47-9FE7-F2482E60C0FB}"/>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D93AED-EB45-0541-A1EA-07A9D87E1A6F}"/>
              </a:ext>
            </a:extLst>
          </p:cNvPr>
          <p:cNvCxnSpPr>
            <a:cxnSpLocks/>
          </p:cNvCxnSpPr>
          <p:nvPr userDrawn="1"/>
        </p:nvCxnSpPr>
        <p:spPr>
          <a:xfrm>
            <a:off x="990600" y="18430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187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7" name="Round Same Side Corner Rectangle 6">
            <a:extLst>
              <a:ext uri="{FF2B5EF4-FFF2-40B4-BE49-F238E27FC236}">
                <a16:creationId xmlns:a16="http://schemas.microsoft.com/office/drawing/2014/main" id="{BF767EBE-5689-124F-A4CF-0993C423DD4A}"/>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22275DE9-14DC-6645-AFE0-E4883938478B}"/>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Content Placeholder 2">
            <a:extLst>
              <a:ext uri="{FF2B5EF4-FFF2-40B4-BE49-F238E27FC236}">
                <a16:creationId xmlns:a16="http://schemas.microsoft.com/office/drawing/2014/main" id="{F807997D-7BAE-5649-98F1-32368523D60A}"/>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44B0A7C-6506-EE4A-9E4A-41F378102453}"/>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830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7" name="Round Same Side Corner Rectangle 6">
            <a:extLst>
              <a:ext uri="{FF2B5EF4-FFF2-40B4-BE49-F238E27FC236}">
                <a16:creationId xmlns:a16="http://schemas.microsoft.com/office/drawing/2014/main" id="{FB743E9B-9A54-004B-836C-8CBF36E34B49}"/>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CC91BC44-B54E-B14E-A589-1751469E2D5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Content Placeholder 2">
            <a:extLst>
              <a:ext uri="{FF2B5EF4-FFF2-40B4-BE49-F238E27FC236}">
                <a16:creationId xmlns:a16="http://schemas.microsoft.com/office/drawing/2014/main" id="{19E55944-2668-0B47-AB72-B8814A95D593}"/>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495BCBE-1FD3-434F-ACA9-70A96DBA33EA}"/>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44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7" name="Round Same Side Corner Rectangle 6">
            <a:extLst>
              <a:ext uri="{FF2B5EF4-FFF2-40B4-BE49-F238E27FC236}">
                <a16:creationId xmlns:a16="http://schemas.microsoft.com/office/drawing/2014/main" id="{85DBA217-5D71-2745-8AC6-7E476844DAF9}"/>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43B3C7AF-3CF1-0F49-AD0B-6F18F8F0B23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Text Placeholder 10">
            <a:extLst>
              <a:ext uri="{FF2B5EF4-FFF2-40B4-BE49-F238E27FC236}">
                <a16:creationId xmlns:a16="http://schemas.microsoft.com/office/drawing/2014/main" id="{7DD7A6DD-FEBA-6949-8212-F4D672D8C3D9}"/>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Content Placeholder 2">
            <a:extLst>
              <a:ext uri="{FF2B5EF4-FFF2-40B4-BE49-F238E27FC236}">
                <a16:creationId xmlns:a16="http://schemas.microsoft.com/office/drawing/2014/main" id="{1B0E29FC-520A-CB4E-A5E5-3C3F7DBF52A1}"/>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B725043-25E7-554E-A671-4B9AF72B9DFE}"/>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416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2" name="Text Placeholder 10">
            <a:extLst>
              <a:ext uri="{FF2B5EF4-FFF2-40B4-BE49-F238E27FC236}">
                <a16:creationId xmlns:a16="http://schemas.microsoft.com/office/drawing/2014/main" id="{E9C0CC71-8D56-894E-B4D8-70AD96B4891C}"/>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17D89485-0639-0649-B591-E2E603671ED3}"/>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8FE0C809-0A8D-3F41-A2D8-B05008AF96CA}"/>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Text Placeholder 10">
            <a:extLst>
              <a:ext uri="{FF2B5EF4-FFF2-40B4-BE49-F238E27FC236}">
                <a16:creationId xmlns:a16="http://schemas.microsoft.com/office/drawing/2014/main" id="{D0062470-AB32-8946-A4D4-B1A86B0B3E22}"/>
              </a:ext>
            </a:extLst>
          </p:cNvPr>
          <p:cNvSpPr>
            <a:spLocks noGrp="1"/>
          </p:cNvSpPr>
          <p:nvPr>
            <p:ph type="body" sz="quarter" idx="11"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3" name="Content Placeholder 2">
            <a:extLst>
              <a:ext uri="{FF2B5EF4-FFF2-40B4-BE49-F238E27FC236}">
                <a16:creationId xmlns:a16="http://schemas.microsoft.com/office/drawing/2014/main" id="{85E25353-1612-734B-B49B-FEF03E03CE3C}"/>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AFCBD4BC-AD6F-ED4A-A5F0-87D916646EA2}"/>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522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8" name="Round Same Side Corner Rectangle 7">
            <a:extLst>
              <a:ext uri="{FF2B5EF4-FFF2-40B4-BE49-F238E27FC236}">
                <a16:creationId xmlns:a16="http://schemas.microsoft.com/office/drawing/2014/main" id="{B3DABDC0-7A93-9444-B2A8-9C353DDEB3AE}"/>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dirty="0"/>
              <a:t>CLICK ICON TO ADD PICTURE</a:t>
            </a:r>
          </a:p>
        </p:txBody>
      </p:sp>
      <p:sp>
        <p:nvSpPr>
          <p:cNvPr id="7" name="Content Placeholder 2">
            <a:extLst>
              <a:ext uri="{FF2B5EF4-FFF2-40B4-BE49-F238E27FC236}">
                <a16:creationId xmlns:a16="http://schemas.microsoft.com/office/drawing/2014/main" id="{B5A67D68-42BB-D34E-875C-460709D486EB}"/>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66593A2B-AB80-A847-BB90-A8C0788031D6}"/>
              </a:ext>
            </a:extLst>
          </p:cNvPr>
          <p:cNvSpPr>
            <a:spLocks noGrp="1"/>
          </p:cNvSpPr>
          <p:nvPr>
            <p:ph sz="half" idx="12"/>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900968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838200" y="3997576"/>
            <a:ext cx="10515600" cy="390525"/>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dirty="0"/>
              <a:t>CLICK ICON TO ADD PICTURE</a:t>
            </a:r>
          </a:p>
        </p:txBody>
      </p:sp>
      <p:sp>
        <p:nvSpPr>
          <p:cNvPr id="11" name="Content Placeholder 2">
            <a:extLst>
              <a:ext uri="{FF2B5EF4-FFF2-40B4-BE49-F238E27FC236}">
                <a16:creationId xmlns:a16="http://schemas.microsoft.com/office/drawing/2014/main" id="{9D83B450-88DD-DF4A-8C04-3253AF6BD8C3}"/>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C8752397-4910-5C4C-BB90-B368ADE5912E}"/>
              </a:ext>
            </a:extLst>
          </p:cNvPr>
          <p:cNvSpPr>
            <a:spLocks noGrp="1"/>
          </p:cNvSpPr>
          <p:nvPr>
            <p:ph sz="half" idx="13"/>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17359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7586" b="7225"/>
          <a:stretch/>
        </p:blipFill>
        <p:spPr>
          <a:xfrm>
            <a:off x="15199" y="0"/>
            <a:ext cx="12176801"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BB625808-7DBF-754E-AFAC-D8192CE8A0C0}"/>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3359634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dirty="0"/>
              <a:t>CLICK ICON TO ADD PICTURE</a:t>
            </a:r>
          </a:p>
        </p:txBody>
      </p:sp>
      <p:sp>
        <p:nvSpPr>
          <p:cNvPr id="10" name="Round Same Side Corner Rectangle 9">
            <a:extLst>
              <a:ext uri="{FF2B5EF4-FFF2-40B4-BE49-F238E27FC236}">
                <a16:creationId xmlns:a16="http://schemas.microsoft.com/office/drawing/2014/main" id="{944C1CC9-49DC-1848-AAD4-8275822DB094}"/>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Text Placeholder 10">
            <a:extLst>
              <a:ext uri="{FF2B5EF4-FFF2-40B4-BE49-F238E27FC236}">
                <a16:creationId xmlns:a16="http://schemas.microsoft.com/office/drawing/2014/main" id="{EDA365BC-1BB6-5947-9327-01A4B458DF7C}"/>
              </a:ext>
            </a:extLst>
          </p:cNvPr>
          <p:cNvSpPr>
            <a:spLocks noGrp="1"/>
          </p:cNvSpPr>
          <p:nvPr>
            <p:ph type="body" sz="quarter" idx="12" hasCustomPrompt="1"/>
          </p:nvPr>
        </p:nvSpPr>
        <p:spPr>
          <a:xfrm>
            <a:off x="838200" y="3184649"/>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1" name="Content Placeholder 2">
            <a:extLst>
              <a:ext uri="{FF2B5EF4-FFF2-40B4-BE49-F238E27FC236}">
                <a16:creationId xmlns:a16="http://schemas.microsoft.com/office/drawing/2014/main" id="{5AC9BE84-F087-6E41-ACAF-E61741C91919}"/>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D60F91EA-E4B5-654E-8E04-B90CA0BDD4C9}"/>
              </a:ext>
            </a:extLst>
          </p:cNvPr>
          <p:cNvSpPr>
            <a:spLocks noGrp="1"/>
          </p:cNvSpPr>
          <p:nvPr>
            <p:ph sz="half" idx="13"/>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49735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838200" y="4137273"/>
            <a:ext cx="10515600" cy="250828"/>
          </a:xfrm>
        </p:spPr>
        <p:txBody>
          <a:bodyPr anchor="ctr" anchorCtr="0">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dirty="0"/>
              <a:t>CLICK ICON TO ADD PICTURE</a:t>
            </a:r>
          </a:p>
        </p:txBody>
      </p:sp>
      <p:sp>
        <p:nvSpPr>
          <p:cNvPr id="15" name="Text Placeholder 10">
            <a:extLst>
              <a:ext uri="{FF2B5EF4-FFF2-40B4-BE49-F238E27FC236}">
                <a16:creationId xmlns:a16="http://schemas.microsoft.com/office/drawing/2014/main" id="{86F24CB8-547E-D542-BE26-4649ACE89FFF}"/>
              </a:ext>
            </a:extLst>
          </p:cNvPr>
          <p:cNvSpPr>
            <a:spLocks noGrp="1"/>
          </p:cNvSpPr>
          <p:nvPr>
            <p:ph type="body" sz="quarter" idx="12" hasCustomPrompt="1"/>
          </p:nvPr>
        </p:nvSpPr>
        <p:spPr>
          <a:xfrm>
            <a:off x="838200" y="3184649"/>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6" name="Content Placeholder 2">
            <a:extLst>
              <a:ext uri="{FF2B5EF4-FFF2-40B4-BE49-F238E27FC236}">
                <a16:creationId xmlns:a16="http://schemas.microsoft.com/office/drawing/2014/main" id="{9D19BF7C-B742-F141-9982-61A88CDC9567}"/>
              </a:ext>
            </a:extLst>
          </p:cNvPr>
          <p:cNvSpPr>
            <a:spLocks noGrp="1"/>
          </p:cNvSpPr>
          <p:nvPr>
            <p:ph sz="half" idx="1"/>
          </p:nvPr>
        </p:nvSpPr>
        <p:spPr>
          <a:xfrm>
            <a:off x="838200"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D749B167-2E1B-6347-8154-5C0697074EE7}"/>
              </a:ext>
            </a:extLst>
          </p:cNvPr>
          <p:cNvSpPr>
            <a:spLocks noGrp="1"/>
          </p:cNvSpPr>
          <p:nvPr>
            <p:ph sz="half" idx="14"/>
          </p:nvPr>
        </p:nvSpPr>
        <p:spPr>
          <a:xfrm>
            <a:off x="6206066" y="4552009"/>
            <a:ext cx="5088467" cy="2319349"/>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238932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66B02650-D1BB-BD42-A11D-08FB05B57D58}"/>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Content Placeholder 2">
            <a:extLst>
              <a:ext uri="{FF2B5EF4-FFF2-40B4-BE49-F238E27FC236}">
                <a16:creationId xmlns:a16="http://schemas.microsoft.com/office/drawing/2014/main" id="{880124BB-B10B-534E-A284-6D1124ECD456}"/>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1FC46C3A-3102-054B-AC10-CD28626273B7}"/>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BEF93300-00D3-694E-9D8A-6BB5E0330AB2}"/>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259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2 Content">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66B02650-D1BB-BD42-A11D-08FB05B57D58}"/>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838200" y="365125"/>
            <a:ext cx="10515600" cy="132556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14" name="Content Placeholder 2">
            <a:extLst>
              <a:ext uri="{FF2B5EF4-FFF2-40B4-BE49-F238E27FC236}">
                <a16:creationId xmlns:a16="http://schemas.microsoft.com/office/drawing/2014/main" id="{6FA9101C-A663-A14C-BAC2-B8B558BE7338}"/>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B522F6D7-FC50-AF47-8EAD-654AC47A33BF}"/>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F43C9C4-3708-DD4D-A813-A297B24DBEBB}"/>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35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11143B65-125A-8C4A-A6B1-DD3016570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8090EBA7-31F7-7B40-98F1-5229B8FDB8E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3" name="Text Placeholder 10">
            <a:extLst>
              <a:ext uri="{FF2B5EF4-FFF2-40B4-BE49-F238E27FC236}">
                <a16:creationId xmlns:a16="http://schemas.microsoft.com/office/drawing/2014/main" id="{80E12708-FB01-7445-9900-F4FE2D57F45B}"/>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5" name="Content Placeholder 2">
            <a:extLst>
              <a:ext uri="{FF2B5EF4-FFF2-40B4-BE49-F238E27FC236}">
                <a16:creationId xmlns:a16="http://schemas.microsoft.com/office/drawing/2014/main" id="{7A89D586-1534-B142-B382-4C9CD1C965F4}"/>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69A180C3-30E5-1C44-ABF0-93944BCE367E}"/>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F7AF371F-429E-574D-89CA-A0E9FF89A8F5}"/>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94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5"/>
                </a:solidFill>
                <a:latin typeface="Calibri" panose="020F0502020204030204" pitchFamily="34" charset="0"/>
                <a:ea typeface="Roboto Condensed" panose="02000000000000000000" pitchFamily="2" charset="0"/>
              </a:defRPr>
            </a:lvl1pPr>
          </a:lstStyle>
          <a:p>
            <a:pPr lvl="0"/>
            <a:r>
              <a:rPr lang="en-US"/>
              <a:t>Sub-title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1D31AD88-0BC9-E945-B66C-D42FEA6AE57C}"/>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Text Placeholder 10">
            <a:extLst>
              <a:ext uri="{FF2B5EF4-FFF2-40B4-BE49-F238E27FC236}">
                <a16:creationId xmlns:a16="http://schemas.microsoft.com/office/drawing/2014/main" id="{6CE3492C-E7A5-544D-93A9-6642F3BD9841}"/>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7" name="Content Placeholder 2">
            <a:extLst>
              <a:ext uri="{FF2B5EF4-FFF2-40B4-BE49-F238E27FC236}">
                <a16:creationId xmlns:a16="http://schemas.microsoft.com/office/drawing/2014/main" id="{F18640C3-7AC3-A042-A8D3-CEE5E99E8F1E}"/>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B3FEF88-29B4-5945-9F4A-15359C8EC073}"/>
              </a:ext>
            </a:extLst>
          </p:cNvPr>
          <p:cNvSpPr>
            <a:spLocks noGrp="1"/>
          </p:cNvSpPr>
          <p:nvPr>
            <p:ph sz="half" idx="14"/>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4DE27A0F-8717-6643-8466-55D6BDEB4541}"/>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68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ondary_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61080A4B-84A9-6946-95DF-A11276EEDA88}"/>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Content Placeholder 2">
            <a:extLst>
              <a:ext uri="{FF2B5EF4-FFF2-40B4-BE49-F238E27FC236}">
                <a16:creationId xmlns:a16="http://schemas.microsoft.com/office/drawing/2014/main" id="{271594DF-7A00-414C-BE6C-19F5314A173C}"/>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90DBB247-2B1A-BE47-899E-6A9A297DC80B}"/>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C769517A-17B7-5A44-915C-E495724817ED}"/>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504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ondary_Title, Sub-Title, and 2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61080A4B-84A9-6946-95DF-A11276EEDA88}"/>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7" name="Title 1">
            <a:extLst>
              <a:ext uri="{FF2B5EF4-FFF2-40B4-BE49-F238E27FC236}">
                <a16:creationId xmlns:a16="http://schemas.microsoft.com/office/drawing/2014/main" id="{59116E48-5282-FD48-9CB8-7C78346EC543}"/>
              </a:ext>
            </a:extLst>
          </p:cNvPr>
          <p:cNvSpPr>
            <a:spLocks noGrp="1"/>
          </p:cNvSpPr>
          <p:nvPr>
            <p:ph type="title" hasCustomPrompt="1"/>
          </p:nvPr>
        </p:nvSpPr>
        <p:spPr>
          <a:xfrm>
            <a:off x="838200" y="365125"/>
            <a:ext cx="10515600" cy="132556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9" name="Text Placeholder 10">
            <a:extLst>
              <a:ext uri="{FF2B5EF4-FFF2-40B4-BE49-F238E27FC236}">
                <a16:creationId xmlns:a16="http://schemas.microsoft.com/office/drawing/2014/main" id="{1EFC4F0B-A772-3F4F-AB6A-908599D9FB8C}"/>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12" name="Content Placeholder 2">
            <a:extLst>
              <a:ext uri="{FF2B5EF4-FFF2-40B4-BE49-F238E27FC236}">
                <a16:creationId xmlns:a16="http://schemas.microsoft.com/office/drawing/2014/main" id="{DE4244FE-5876-5748-B11B-C8F56E2C50F1}"/>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51794934-9D7D-844B-9772-A2C17ABC91A4}"/>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A747EE28-F621-3E42-A461-E2295D074D5F}"/>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942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ond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2" name="Slide Number Placeholder 5">
            <a:extLst>
              <a:ext uri="{FF2B5EF4-FFF2-40B4-BE49-F238E27FC236}">
                <a16:creationId xmlns:a16="http://schemas.microsoft.com/office/drawing/2014/main" id="{125BCC07-C78E-0944-A337-D011A522C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DD156F2B-C76C-D943-BC42-85047A140344}"/>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48A1821A-0A58-F141-ADB4-B1C317DE6814}"/>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4" name="Content Placeholder 2">
            <a:extLst>
              <a:ext uri="{FF2B5EF4-FFF2-40B4-BE49-F238E27FC236}">
                <a16:creationId xmlns:a16="http://schemas.microsoft.com/office/drawing/2014/main" id="{E6130FC2-963D-AB44-9E22-A5F204BA56AE}"/>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FFC419F-1FE9-6248-B7C2-B71528B55668}"/>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C5755CE-E6AC-374C-BAC7-9B7ED6136798}"/>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95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ond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Secondary Slide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1"/>
                </a:solidFill>
                <a:latin typeface="Calibri" panose="020F0502020204030204" pitchFamily="34" charset="0"/>
                <a:ea typeface="Roboto Condensed" panose="02000000000000000000" pitchFamily="2" charset="0"/>
              </a:defRPr>
            </a:lvl1pPr>
          </a:lstStyle>
          <a:p>
            <a:pPr lvl="0"/>
            <a:r>
              <a:rPr lang="en-US"/>
              <a:t>Sub-title</a:t>
            </a:r>
          </a:p>
        </p:txBody>
      </p:sp>
      <p:sp>
        <p:nvSpPr>
          <p:cNvPr id="14" name="Slide Number Placeholder 5">
            <a:extLst>
              <a:ext uri="{FF2B5EF4-FFF2-40B4-BE49-F238E27FC236}">
                <a16:creationId xmlns:a16="http://schemas.microsoft.com/office/drawing/2014/main" id="{6B9929B9-9B75-7743-9436-882865C91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3B55FFC5-6577-774C-AE3E-0FF445A01ECC}"/>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Text Placeholder 10">
            <a:extLst>
              <a:ext uri="{FF2B5EF4-FFF2-40B4-BE49-F238E27FC236}">
                <a16:creationId xmlns:a16="http://schemas.microsoft.com/office/drawing/2014/main" id="{248B0D8E-DCDE-924E-BA2E-B8FEE1835069}"/>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 TITLE</a:t>
            </a:r>
          </a:p>
        </p:txBody>
      </p:sp>
      <p:sp>
        <p:nvSpPr>
          <p:cNvPr id="16" name="Content Placeholder 2">
            <a:extLst>
              <a:ext uri="{FF2B5EF4-FFF2-40B4-BE49-F238E27FC236}">
                <a16:creationId xmlns:a16="http://schemas.microsoft.com/office/drawing/2014/main" id="{1C69DE2F-16B7-7947-B52F-0B25DE1E92F3}"/>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4320EE9-38F3-4A40-B12F-F59B8421F8AF}"/>
              </a:ext>
            </a:extLst>
          </p:cNvPr>
          <p:cNvSpPr>
            <a:spLocks noGrp="1"/>
          </p:cNvSpPr>
          <p:nvPr>
            <p:ph sz="half" idx="14"/>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F03DF6B6-1A80-5B4C-B9C9-39F88FC7B22D}"/>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6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7701" b="7924"/>
          <a:stretch/>
        </p:blipFill>
        <p:spPr>
          <a:xfrm flipH="1">
            <a:off x="1" y="0"/>
            <a:ext cx="12192000" cy="6858000"/>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74C475C9-1531-6D49-BD45-DE4C93631381}"/>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201252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rtiary_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00885428-F399-9244-B3C4-77491F6F1968}"/>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Content Placeholder 2">
            <a:extLst>
              <a:ext uri="{FF2B5EF4-FFF2-40B4-BE49-F238E27FC236}">
                <a16:creationId xmlns:a16="http://schemas.microsoft.com/office/drawing/2014/main" id="{3B31BF8F-94D0-984A-8350-146F6659BA3D}"/>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3B5FB826-37E1-6146-8042-421D8590AB86}"/>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D31198D0-4FF3-EA48-B881-DAD192EDD6AA}"/>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461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rtiary_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00885428-F399-9244-B3C4-77491F6F1968}"/>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Text Placeholder 10">
            <a:extLst>
              <a:ext uri="{FF2B5EF4-FFF2-40B4-BE49-F238E27FC236}">
                <a16:creationId xmlns:a16="http://schemas.microsoft.com/office/drawing/2014/main" id="{1832B420-E9DC-4840-ACE7-93F490867AED}"/>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9" name="Content Placeholder 2">
            <a:extLst>
              <a:ext uri="{FF2B5EF4-FFF2-40B4-BE49-F238E27FC236}">
                <a16:creationId xmlns:a16="http://schemas.microsoft.com/office/drawing/2014/main" id="{AE787299-6509-B940-98DB-C7EFBEEF8107}"/>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C39DF293-2A8F-5245-ADFE-BA307EF55AC9}"/>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05A254C1-05BE-EF44-9651-A85F9D141727}"/>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39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rti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3387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2" name="Slide Number Placeholder 5">
            <a:extLst>
              <a:ext uri="{FF2B5EF4-FFF2-40B4-BE49-F238E27FC236}">
                <a16:creationId xmlns:a16="http://schemas.microsoft.com/office/drawing/2014/main" id="{367A64C9-2472-4E40-860F-E7DFB2E70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EFA31207-3B4E-AB45-9931-98F4951BB5C2}"/>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Text Placeholder 10">
            <a:extLst>
              <a:ext uri="{FF2B5EF4-FFF2-40B4-BE49-F238E27FC236}">
                <a16:creationId xmlns:a16="http://schemas.microsoft.com/office/drawing/2014/main" id="{BD770781-215D-2E49-BA47-84E6FE5E49AD}"/>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4" name="Content Placeholder 2">
            <a:extLst>
              <a:ext uri="{FF2B5EF4-FFF2-40B4-BE49-F238E27FC236}">
                <a16:creationId xmlns:a16="http://schemas.microsoft.com/office/drawing/2014/main" id="{465A0221-0661-534F-AFF8-C69171B7DF3F}"/>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2DE690DA-15E4-204D-93E3-25406EF19B2F}"/>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8552EB42-2E0D-3245-B988-A88721D4B2CA}"/>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991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rti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Title Use for Highlight</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accent3"/>
                </a:solidFill>
                <a:latin typeface="Calibri" panose="020F0502020204030204" pitchFamily="34" charset="0"/>
                <a:ea typeface="Roboto Condensed" panose="02000000000000000000" pitchFamily="2" charset="0"/>
              </a:defRPr>
            </a:lvl1pPr>
          </a:lstStyle>
          <a:p>
            <a:pPr lvl="0"/>
            <a:r>
              <a:rPr lang="en-US"/>
              <a:t>Sub-title</a:t>
            </a:r>
          </a:p>
        </p:txBody>
      </p:sp>
      <p:sp>
        <p:nvSpPr>
          <p:cNvPr id="14" name="Slide Number Placeholder 5">
            <a:extLst>
              <a:ext uri="{FF2B5EF4-FFF2-40B4-BE49-F238E27FC236}">
                <a16:creationId xmlns:a16="http://schemas.microsoft.com/office/drawing/2014/main" id="{C757A55F-9065-784B-8546-02F2C2152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635FF7D1-CB8E-BE49-BEBB-F789B5EB73CA}"/>
              </a:ext>
            </a:extLst>
          </p:cNvPr>
          <p:cNvSpPr/>
          <p:nvPr userDrawn="1"/>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Text Placeholder 10">
            <a:extLst>
              <a:ext uri="{FF2B5EF4-FFF2-40B4-BE49-F238E27FC236}">
                <a16:creationId xmlns:a16="http://schemas.microsoft.com/office/drawing/2014/main" id="{F74127AC-8939-2F46-89EB-326CFB7D0A99}"/>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3"/>
                </a:solidFill>
                <a:latin typeface="Calibri" panose="020F0502020204030204" pitchFamily="34" charset="0"/>
                <a:ea typeface="Roboto Condensed" panose="02000000000000000000" pitchFamily="2" charset="0"/>
              </a:defRPr>
            </a:lvl1pPr>
          </a:lstStyle>
          <a:p>
            <a:pPr lvl="0"/>
            <a:r>
              <a:rPr lang="en-US"/>
              <a:t>SUPER- TITLE</a:t>
            </a:r>
          </a:p>
        </p:txBody>
      </p:sp>
      <p:sp>
        <p:nvSpPr>
          <p:cNvPr id="17" name="Content Placeholder 2">
            <a:extLst>
              <a:ext uri="{FF2B5EF4-FFF2-40B4-BE49-F238E27FC236}">
                <a16:creationId xmlns:a16="http://schemas.microsoft.com/office/drawing/2014/main" id="{2FFCB26B-1C03-9A4F-9CFB-33CDDBEAE8C8}"/>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D0EE1D0-47A4-564C-B702-EE1A4820094F}"/>
              </a:ext>
            </a:extLst>
          </p:cNvPr>
          <p:cNvSpPr>
            <a:spLocks noGrp="1"/>
          </p:cNvSpPr>
          <p:nvPr>
            <p:ph sz="half" idx="14"/>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0C58FF7A-6493-8847-921A-A42EC63FA3A9}"/>
              </a:ext>
            </a:extLst>
          </p:cNvPr>
          <p:cNvCxnSpPr>
            <a:cxnSpLocks/>
          </p:cNvCxnSpPr>
          <p:nvPr userDrawn="1"/>
        </p:nvCxnSpPr>
        <p:spPr>
          <a:xfrm>
            <a:off x="838200" y="1690688"/>
            <a:ext cx="1051560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4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6724EABD-1ADE-FD42-B656-1A38B94C84DA}"/>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3" name="Content Placeholder 2">
            <a:extLst>
              <a:ext uri="{FF2B5EF4-FFF2-40B4-BE49-F238E27FC236}">
                <a16:creationId xmlns:a16="http://schemas.microsoft.com/office/drawing/2014/main" id="{FD042FFE-E990-4947-BAB4-2C9BCC3F3383}"/>
              </a:ext>
            </a:extLst>
          </p:cNvPr>
          <p:cNvSpPr>
            <a:spLocks noGrp="1"/>
          </p:cNvSpPr>
          <p:nvPr>
            <p:ph sz="half" idx="13"/>
          </p:nvPr>
        </p:nvSpPr>
        <p:spPr>
          <a:xfrm>
            <a:off x="838200"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9B89E5FD-7AE3-744E-B53A-1C1A8790EF5E}"/>
              </a:ext>
            </a:extLst>
          </p:cNvPr>
          <p:cNvSpPr>
            <a:spLocks noGrp="1"/>
          </p:cNvSpPr>
          <p:nvPr>
            <p:ph sz="half" idx="14"/>
          </p:nvPr>
        </p:nvSpPr>
        <p:spPr>
          <a:xfrm>
            <a:off x="6206066"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FB7EF6B9-78D8-1842-8632-A46AA3416C81}"/>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504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per Title, Section Titles, and 2 Content">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14" name="Round Same Side Corner Rectangle 13">
            <a:extLst>
              <a:ext uri="{FF2B5EF4-FFF2-40B4-BE49-F238E27FC236}">
                <a16:creationId xmlns:a16="http://schemas.microsoft.com/office/drawing/2014/main" id="{45E7C613-6FBD-F446-995B-7410E30081B5}"/>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5" name="Text Placeholder 10">
            <a:extLst>
              <a:ext uri="{FF2B5EF4-FFF2-40B4-BE49-F238E27FC236}">
                <a16:creationId xmlns:a16="http://schemas.microsoft.com/office/drawing/2014/main" id="{3028B5F1-98B4-6940-96DA-22A9E5C9DC33}"/>
              </a:ext>
            </a:extLst>
          </p:cNvPr>
          <p:cNvSpPr>
            <a:spLocks noGrp="1"/>
          </p:cNvSpPr>
          <p:nvPr>
            <p:ph type="body" sz="quarter" idx="13"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7" name="Content Placeholder 2">
            <a:extLst>
              <a:ext uri="{FF2B5EF4-FFF2-40B4-BE49-F238E27FC236}">
                <a16:creationId xmlns:a16="http://schemas.microsoft.com/office/drawing/2014/main" id="{8C7856C9-526B-E641-BA10-5FCAD78151AC}"/>
              </a:ext>
            </a:extLst>
          </p:cNvPr>
          <p:cNvSpPr>
            <a:spLocks noGrp="1"/>
          </p:cNvSpPr>
          <p:nvPr>
            <p:ph sz="half" idx="14"/>
          </p:nvPr>
        </p:nvSpPr>
        <p:spPr>
          <a:xfrm>
            <a:off x="838200"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E2F4CC5E-BAED-4745-86E5-7D25B91E240E}"/>
              </a:ext>
            </a:extLst>
          </p:cNvPr>
          <p:cNvSpPr>
            <a:spLocks noGrp="1"/>
          </p:cNvSpPr>
          <p:nvPr>
            <p:ph sz="half" idx="15"/>
          </p:nvPr>
        </p:nvSpPr>
        <p:spPr>
          <a:xfrm>
            <a:off x="6206066" y="2608976"/>
            <a:ext cx="5124450" cy="3883899"/>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EC7DC230-A53D-2D43-95AF-FF71B7B6B4F2}"/>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87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lvl1pPr>
              <a:defRPr b="0" i="0"/>
            </a:lvl1pPr>
          </a:lstStyle>
          <a:p>
            <a:r>
              <a:rPr lang="en-US" dirty="0"/>
              <a:t>Click icon to add picture</a:t>
            </a:r>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3761CC88-064B-934B-97A1-A44CA76C2C81}"/>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Content Placeholder 2">
            <a:extLst>
              <a:ext uri="{FF2B5EF4-FFF2-40B4-BE49-F238E27FC236}">
                <a16:creationId xmlns:a16="http://schemas.microsoft.com/office/drawing/2014/main" id="{59AC9A61-2074-0340-BF32-D385731EFD31}"/>
              </a:ext>
            </a:extLst>
          </p:cNvPr>
          <p:cNvSpPr>
            <a:spLocks noGrp="1"/>
          </p:cNvSpPr>
          <p:nvPr>
            <p:ph sz="half" idx="13"/>
          </p:nvPr>
        </p:nvSpPr>
        <p:spPr>
          <a:xfrm>
            <a:off x="838200" y="1963024"/>
            <a:ext cx="5124450" cy="4529851"/>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9E9C2C3-B989-E749-84DD-81C049AAE250}"/>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292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per Title, Content, and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lvl1pPr>
              <a:defRPr b="0" i="0"/>
            </a:lvl1pPr>
          </a:lstStyle>
          <a:p>
            <a:r>
              <a:rPr lang="en-US" dirty="0"/>
              <a:t>Click icon to add picture</a:t>
            </a:r>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86211BE4-39BD-8147-A2E6-8A2576580482}"/>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Text Placeholder 10">
            <a:extLst>
              <a:ext uri="{FF2B5EF4-FFF2-40B4-BE49-F238E27FC236}">
                <a16:creationId xmlns:a16="http://schemas.microsoft.com/office/drawing/2014/main" id="{C1B11827-77C7-A045-95E9-63F626AC3FAA}"/>
              </a:ext>
            </a:extLst>
          </p:cNvPr>
          <p:cNvSpPr>
            <a:spLocks noGrp="1"/>
          </p:cNvSpPr>
          <p:nvPr>
            <p:ph type="body" sz="quarter" idx="12"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sp>
        <p:nvSpPr>
          <p:cNvPr id="12" name="Content Placeholder 2">
            <a:extLst>
              <a:ext uri="{FF2B5EF4-FFF2-40B4-BE49-F238E27FC236}">
                <a16:creationId xmlns:a16="http://schemas.microsoft.com/office/drawing/2014/main" id="{70A1E9CE-C771-D048-8103-9BFAFD58049E}"/>
              </a:ext>
            </a:extLst>
          </p:cNvPr>
          <p:cNvSpPr>
            <a:spLocks noGrp="1"/>
          </p:cNvSpPr>
          <p:nvPr>
            <p:ph sz="half" idx="13"/>
          </p:nvPr>
        </p:nvSpPr>
        <p:spPr>
          <a:xfrm>
            <a:off x="838200" y="1851027"/>
            <a:ext cx="5124450" cy="4105156"/>
          </a:xfrm>
        </p:spPr>
        <p:txBody>
          <a:bodyPr>
            <a:normAutofit/>
          </a:bodyPr>
          <a:lstStyle>
            <a:lvl1pPr>
              <a:lnSpc>
                <a:spcPct val="110000"/>
              </a:lnSpc>
              <a:defRPr sz="1800"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BBB3E7CE-9763-014F-A412-35AF68AF0A1D}"/>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874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F8159A6-4E73-AA4B-8DFD-296BE05C8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6" name="Round Same Side Corner Rectangle 5">
            <a:extLst>
              <a:ext uri="{FF2B5EF4-FFF2-40B4-BE49-F238E27FC236}">
                <a16:creationId xmlns:a16="http://schemas.microsoft.com/office/drawing/2014/main" id="{4AD9845C-1CCC-BF4B-9B11-5970A732A97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C80A62B1-4203-A848-8432-28B7364C45D8}"/>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896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per Title,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673AD26-7D39-B142-A0DD-FEAC265B008D}"/>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0568B449-28E1-CC4A-BF08-237BD4B2E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306B2DBC-F1C6-1D4E-B741-C3D0ABB1E760}"/>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 name="Text Placeholder 10">
            <a:extLst>
              <a:ext uri="{FF2B5EF4-FFF2-40B4-BE49-F238E27FC236}">
                <a16:creationId xmlns:a16="http://schemas.microsoft.com/office/drawing/2014/main" id="{F394902C-0004-D441-95A7-B660F65760BF}"/>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5"/>
                </a:solidFill>
                <a:latin typeface="Calibri" panose="020F0502020204030204" pitchFamily="34" charset="0"/>
                <a:ea typeface="Roboto Condensed" panose="02000000000000000000" pitchFamily="2" charset="0"/>
              </a:defRPr>
            </a:lvl1pPr>
          </a:lstStyle>
          <a:p>
            <a:pPr lvl="0"/>
            <a:r>
              <a:rPr lang="en-US"/>
              <a:t>SUPER- TITLE</a:t>
            </a:r>
          </a:p>
        </p:txBody>
      </p:sp>
      <p:cxnSp>
        <p:nvCxnSpPr>
          <p:cNvPr id="7" name="Straight Connector 6">
            <a:extLst>
              <a:ext uri="{FF2B5EF4-FFF2-40B4-BE49-F238E27FC236}">
                <a16:creationId xmlns:a16="http://schemas.microsoft.com/office/drawing/2014/main" id="{598B54B7-A1D4-B447-BD22-AAF77A2AF6FE}"/>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80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17549" r="13300" b="9584"/>
          <a:stretch/>
        </p:blipFill>
        <p:spPr>
          <a:xfrm>
            <a:off x="0" y="-1"/>
            <a:ext cx="12191999"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C66BF5D9-F79E-7943-8468-EB0A89B5DC93}"/>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Tree>
    <p:extLst>
      <p:ext uri="{BB962C8B-B14F-4D97-AF65-F5344CB8AC3E}">
        <p14:creationId xmlns:p14="http://schemas.microsoft.com/office/powerpoint/2010/main" val="3005563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ondary_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7" name="Slide Number Placeholder 5">
            <a:extLst>
              <a:ext uri="{FF2B5EF4-FFF2-40B4-BE49-F238E27FC236}">
                <a16:creationId xmlns:a16="http://schemas.microsoft.com/office/drawing/2014/main" id="{1FFE88C5-49FE-574A-AB6D-952EC4D84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C2709370-9511-A149-AF38-F4FF589A4D5F}"/>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6" name="Content Placeholder 2">
            <a:extLst>
              <a:ext uri="{FF2B5EF4-FFF2-40B4-BE49-F238E27FC236}">
                <a16:creationId xmlns:a16="http://schemas.microsoft.com/office/drawing/2014/main" id="{D166C8DE-6203-084B-9211-AD7612AA885E}"/>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4BB08F9-DBD9-1A48-8281-EB5C3060E71C}"/>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255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ondary_Title, Super 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D6B55B-9A9A-0546-8C70-8E9BF68871FB}"/>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1FA0C34C-5072-024C-9F80-DBBFB4977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C73B2069-D4F2-DF4E-82F8-E59DA8C19313}"/>
              </a:ext>
            </a:extLst>
          </p:cNvPr>
          <p:cNvSpPr/>
          <p:nvPr userDrawn="1"/>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F48ED3C6-AEFC-374D-97BC-7F0ADF9561D5}"/>
              </a:ext>
            </a:extLst>
          </p:cNvPr>
          <p:cNvSpPr>
            <a:spLocks noGrp="1"/>
          </p:cNvSpPr>
          <p:nvPr>
            <p:ph type="body" sz="quarter" idx="10" hasCustomPrompt="1"/>
          </p:nvPr>
        </p:nvSpPr>
        <p:spPr>
          <a:xfrm>
            <a:off x="838200" y="390292"/>
            <a:ext cx="10515600" cy="390525"/>
          </a:xfrm>
        </p:spPr>
        <p:txBody>
          <a:bodyPr anchor="ctr" anchorCtr="0">
            <a:noAutofit/>
          </a:bodyPr>
          <a:lstStyle>
            <a:lvl1pPr marL="0" indent="0">
              <a:buNone/>
              <a:defRPr sz="1800" b="1" i="0" spc="100" baseline="0">
                <a:solidFill>
                  <a:schemeClr val="accent1"/>
                </a:solidFill>
                <a:latin typeface="Calibri" panose="020F0502020204030204" pitchFamily="34" charset="0"/>
                <a:ea typeface="Roboto Condensed" panose="02000000000000000000" pitchFamily="2" charset="0"/>
              </a:defRPr>
            </a:lvl1pPr>
          </a:lstStyle>
          <a:p>
            <a:pPr lvl="0"/>
            <a:r>
              <a:rPr lang="en-US"/>
              <a:t>SUPER-TITLE</a:t>
            </a:r>
          </a:p>
        </p:txBody>
      </p:sp>
      <p:sp>
        <p:nvSpPr>
          <p:cNvPr id="12" name="Content Placeholder 2">
            <a:extLst>
              <a:ext uri="{FF2B5EF4-FFF2-40B4-BE49-F238E27FC236}">
                <a16:creationId xmlns:a16="http://schemas.microsoft.com/office/drawing/2014/main" id="{4878787A-3F79-024C-8B5A-7244A402F040}"/>
              </a:ext>
            </a:extLst>
          </p:cNvPr>
          <p:cNvSpPr>
            <a:spLocks noGrp="1"/>
          </p:cNvSpPr>
          <p:nvPr>
            <p:ph sz="half" idx="1"/>
          </p:nvPr>
        </p:nvSpPr>
        <p:spPr>
          <a:xfrm>
            <a:off x="838200" y="1825625"/>
            <a:ext cx="10515600" cy="4351338"/>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3276DAD-CE54-A34B-A267-F5E192F29556}"/>
              </a:ext>
            </a:extLst>
          </p:cNvPr>
          <p:cNvCxnSpPr>
            <a:cxnSpLocks/>
          </p:cNvCxnSpPr>
          <p:nvPr userDrawn="1"/>
        </p:nvCxnSpPr>
        <p:spPr>
          <a:xfrm>
            <a:off x="838200" y="1690688"/>
            <a:ext cx="10515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89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47AE63-9CF3-294A-8B6D-2A4280EAF177}"/>
              </a:ext>
            </a:extLst>
          </p:cNvPr>
          <p:cNvSpPr>
            <a:spLocks noGrp="1"/>
          </p:cNvSpPr>
          <p:nvPr>
            <p:ph type="body" sz="quarter" idx="10" hasCustomPrompt="1"/>
          </p:nvPr>
        </p:nvSpPr>
        <p:spPr>
          <a:xfrm>
            <a:off x="1495425" y="1485900"/>
            <a:ext cx="9201150" cy="3886200"/>
          </a:xfrm>
        </p:spPr>
        <p:txBody>
          <a:bodyPr anchor="ctr" anchorCtr="0">
            <a:normAutofit/>
          </a:bodyPr>
          <a:lstStyle>
            <a:lvl1pPr marL="0" indent="0" algn="ctr">
              <a:buNone/>
              <a:defRPr sz="4400" b="0" i="0">
                <a:solidFill>
                  <a:schemeClr val="accent5">
                    <a:lumMod val="75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Key Message</a:t>
            </a:r>
          </a:p>
        </p:txBody>
      </p:sp>
    </p:spTree>
    <p:extLst>
      <p:ext uri="{BB962C8B-B14F-4D97-AF65-F5344CB8AC3E}">
        <p14:creationId xmlns:p14="http://schemas.microsoft.com/office/powerpoint/2010/main" val="2143688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512445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b="0" i="0"/>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6496050" y="0"/>
            <a:ext cx="5695950" cy="6858000"/>
          </a:xfrm>
        </p:spPr>
        <p:txBody>
          <a:bodyPr anchor="ctr" anchorCtr="1"/>
          <a:lstStyle>
            <a:lvl1pPr marL="0" indent="0">
              <a:buNone/>
              <a:defRPr b="0" i="0"/>
            </a:lvl1pPr>
          </a:lstStyle>
          <a:p>
            <a:r>
              <a:rPr lang="en-US" dirty="0"/>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928200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4394266" y="1302329"/>
            <a:ext cx="2841758" cy="2716694"/>
          </a:xfrm>
          <a:prstGeom prst="roundRect">
            <a:avLst/>
          </a:prstGeom>
          <a:solidFill>
            <a:schemeClr val="bg2">
              <a:lumMod val="20000"/>
              <a:lumOff val="80000"/>
            </a:schemeClr>
          </a:solidFill>
        </p:spPr>
        <p:txBody>
          <a:bodyPr anchor="ctr">
            <a:normAutofit/>
          </a:bodyPr>
          <a:lstStyle>
            <a:lvl1pPr marL="242888"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chemeClr val="tx1"/>
                </a:solidFill>
                <a:latin typeface="Calibri" panose="020F0502020204030204" pitchFamily="34" charset="0"/>
              </a:defRPr>
            </a:lvl1pPr>
          </a:lstStyle>
          <a:p>
            <a:r>
              <a:rPr lang="en-US" dirty="0"/>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3295650" cy="1360524"/>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6"/>
            <a:ext cx="3295650" cy="4264023"/>
          </a:xfrm>
        </p:spPr>
        <p:txBody>
          <a:bodyPr>
            <a:normAutofit/>
          </a:bodyPr>
          <a:lstStyle>
            <a:lvl1pPr marL="0" indent="0">
              <a:buNone/>
              <a:defRPr sz="2200" b="0" i="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userDrawn="1"/>
        </p:nvSpPr>
        <p:spPr>
          <a:xfrm>
            <a:off x="5647589" y="-3364"/>
            <a:ext cx="4646649" cy="5487734"/>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userDrawn="1"/>
        </p:nvSpPr>
        <p:spPr>
          <a:xfrm>
            <a:off x="9981539" y="4969818"/>
            <a:ext cx="955040" cy="9542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8737163" y="654852"/>
            <a:ext cx="2841758" cy="2834083"/>
          </a:xfrm>
          <a:prstGeom prst="roundRect">
            <a:avLst/>
          </a:prstGeom>
          <a:solidFill>
            <a:schemeClr val="bg2">
              <a:lumMod val="20000"/>
              <a:lumOff val="80000"/>
            </a:schemeClr>
          </a:solidFill>
        </p:spPr>
        <p:txBody>
          <a:bodyPr anchor="ctr">
            <a:normAutofit/>
          </a:bodyPr>
          <a:lstStyle>
            <a:lvl1pPr marL="242888" indent="0" algn="ctr">
              <a:buNone/>
              <a:defRPr sz="1400" b="0" i="0">
                <a:solidFill>
                  <a:schemeClr val="tx1"/>
                </a:solidFill>
                <a:latin typeface="Calibri" panose="020F0502020204030204" pitchFamily="34" charset="0"/>
              </a:defRPr>
            </a:lvl1pPr>
          </a:lstStyle>
          <a:p>
            <a:r>
              <a:rPr lang="en-US" dirty="0"/>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6637273" y="2963648"/>
            <a:ext cx="2841758" cy="3261164"/>
          </a:xfrm>
          <a:prstGeom prst="roundRect">
            <a:avLst/>
          </a:prstGeom>
          <a:solidFill>
            <a:schemeClr val="bg2">
              <a:lumMod val="20000"/>
              <a:lumOff val="80000"/>
            </a:schemeClr>
          </a:solidFill>
        </p:spPr>
        <p:txBody>
          <a:bodyPr anchor="ctr">
            <a:normAutofit/>
          </a:bodyPr>
          <a:lstStyle>
            <a:lvl1pPr marL="242888" indent="0" algn="ctr">
              <a:buNone/>
              <a:defRPr sz="1400" b="0" i="0">
                <a:solidFill>
                  <a:schemeClr val="tx1"/>
                </a:solidFill>
                <a:latin typeface="Calibri" panose="020F0502020204030204" pitchFamily="34" charset="0"/>
              </a:defRPr>
            </a:lvl1pPr>
          </a:lstStyle>
          <a:p>
            <a:r>
              <a:rPr lang="en-US" dirty="0"/>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4169232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Four Call Ou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2AA89D-00C4-7B42-9644-9DC6F087CAFE}"/>
              </a:ext>
            </a:extLst>
          </p:cNvPr>
          <p:cNvSpPr/>
          <p:nvPr userDrawn="1"/>
        </p:nvSpPr>
        <p:spPr>
          <a:xfrm>
            <a:off x="0" y="3155795"/>
            <a:ext cx="12192000" cy="3702206"/>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2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4633913"/>
            <a:ext cx="1828800" cy="373062"/>
          </a:xfrm>
        </p:spPr>
        <p:txBody>
          <a:bodyPr>
            <a:noAutofit/>
          </a:bodyPr>
          <a:lstStyle>
            <a:lvl1pPr marL="0" indent="0" algn="ctr">
              <a:buNone/>
              <a:defRPr sz="1400" b="0" i="0"/>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5083363"/>
            <a:ext cx="1828800" cy="960975"/>
          </a:xfrm>
        </p:spPr>
        <p:txBody>
          <a:bodyPr>
            <a:noAutofit/>
          </a:bodyPr>
          <a:lstStyle>
            <a:lvl1pPr marL="0" indent="0" algn="ctr">
              <a:buNone/>
              <a:defRPr sz="1400" b="0" i="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720885" y="4633913"/>
            <a:ext cx="1828800" cy="373062"/>
          </a:xfrm>
        </p:spPr>
        <p:txBody>
          <a:bodyPr>
            <a:noAutofit/>
          </a:bodyPr>
          <a:lstStyle>
            <a:lvl1pPr marL="0" indent="0" algn="ctr">
              <a:buNone/>
              <a:defRPr sz="1400" b="0" i="0"/>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720885" y="5083363"/>
            <a:ext cx="1828800" cy="960975"/>
          </a:xfrm>
        </p:spPr>
        <p:txBody>
          <a:bodyPr>
            <a:noAutofit/>
          </a:bodyPr>
          <a:lstStyle>
            <a:lvl1pPr marL="0" indent="0" algn="ctr">
              <a:buNone/>
              <a:defRPr sz="1400" b="0" i="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588071" y="4633913"/>
            <a:ext cx="1828800" cy="373062"/>
          </a:xfrm>
        </p:spPr>
        <p:txBody>
          <a:bodyPr>
            <a:noAutofit/>
          </a:bodyPr>
          <a:lstStyle>
            <a:lvl1pPr marL="0" indent="0" algn="ctr">
              <a:buNone/>
              <a:defRPr sz="1400" b="0" i="0"/>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588071" y="5083363"/>
            <a:ext cx="1828800" cy="960975"/>
          </a:xfrm>
        </p:spPr>
        <p:txBody>
          <a:bodyPr>
            <a:noAutofit/>
          </a:bodyPr>
          <a:lstStyle>
            <a:lvl1pPr marL="0" indent="0" algn="ctr">
              <a:buNone/>
              <a:defRPr sz="1400" b="0" i="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517251" y="4633913"/>
            <a:ext cx="1828800" cy="373062"/>
          </a:xfrm>
        </p:spPr>
        <p:txBody>
          <a:bodyPr>
            <a:noAutofit/>
          </a:bodyPr>
          <a:lstStyle>
            <a:lvl1pPr marL="0" indent="0" algn="ctr">
              <a:buNone/>
              <a:defRPr sz="1400" b="0" i="0"/>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517251" y="5083363"/>
            <a:ext cx="1828800" cy="960975"/>
          </a:xfrm>
        </p:spPr>
        <p:txBody>
          <a:bodyPr>
            <a:noAutofit/>
          </a:bodyPr>
          <a:lstStyle>
            <a:lvl1pPr marL="0" indent="0" algn="ctr">
              <a:buNone/>
              <a:defRPr sz="1400" b="0" i="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709416"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580632"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5250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31" name="Slide Number Placeholder 5">
            <a:extLst>
              <a:ext uri="{FF2B5EF4-FFF2-40B4-BE49-F238E27FC236}">
                <a16:creationId xmlns:a16="http://schemas.microsoft.com/office/drawing/2014/main" id="{296FBA24-5AB3-C24A-8135-77D492765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25" name="Round Same Side Corner Rectangle 24">
            <a:extLst>
              <a:ext uri="{FF2B5EF4-FFF2-40B4-BE49-F238E27FC236}">
                <a16:creationId xmlns:a16="http://schemas.microsoft.com/office/drawing/2014/main" id="{EF0FAFFE-E0A0-4A42-82F7-4D6E3279A104}"/>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424452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userDrawn="1"/>
        </p:nvSpPr>
        <p:spPr>
          <a:xfrm>
            <a:off x="0" y="2423160"/>
            <a:ext cx="12192000" cy="443484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199"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3132116"/>
            <a:ext cx="1371595" cy="253276"/>
          </a:xfrm>
        </p:spPr>
        <p:txBody>
          <a:bodyPr anchor="ctr" anchorCtr="0">
            <a:noAutofit/>
          </a:bodyPr>
          <a:lstStyle>
            <a:lvl1pPr marL="0" indent="0" algn="ctr">
              <a:buNone/>
              <a:defRPr sz="1400" b="0" i="0"/>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3493262"/>
            <a:ext cx="1371599" cy="652419"/>
          </a:xfrm>
        </p:spPr>
        <p:txBody>
          <a:bodyPr>
            <a:noAutofit/>
          </a:bodyPr>
          <a:lstStyle>
            <a:lvl1pPr marL="0" indent="0" algn="ctr">
              <a:buNone/>
              <a:defRPr sz="1400" b="0" i="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842003" y="3132116"/>
            <a:ext cx="1371595" cy="253276"/>
          </a:xfrm>
        </p:spPr>
        <p:txBody>
          <a:bodyPr anchor="ctr" anchorCtr="0">
            <a:noAutofit/>
          </a:bodyPr>
          <a:lstStyle>
            <a:lvl1pPr marL="0" indent="0" algn="ctr">
              <a:buNone/>
              <a:defRPr sz="1400" b="0" i="0"/>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842003" y="3500947"/>
            <a:ext cx="1371599" cy="652419"/>
          </a:xfrm>
        </p:spPr>
        <p:txBody>
          <a:bodyPr>
            <a:noAutofit/>
          </a:bodyPr>
          <a:lstStyle>
            <a:lvl1pPr marL="0" indent="0" algn="ctr">
              <a:buNone/>
              <a:defRPr sz="1400" b="0" i="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974516" y="3132116"/>
            <a:ext cx="1371595" cy="253276"/>
          </a:xfrm>
        </p:spPr>
        <p:txBody>
          <a:bodyPr anchor="ctr" anchorCtr="0">
            <a:noAutofit/>
          </a:bodyPr>
          <a:lstStyle>
            <a:lvl1pPr marL="0" indent="0" algn="ctr">
              <a:buNone/>
              <a:defRPr sz="1400" b="0" i="0"/>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974516" y="3500947"/>
            <a:ext cx="1371599" cy="652419"/>
          </a:xfrm>
        </p:spPr>
        <p:txBody>
          <a:bodyPr>
            <a:noAutofit/>
          </a:bodyPr>
          <a:lstStyle>
            <a:lvl1pPr marL="0" indent="0" algn="ctr">
              <a:buNone/>
              <a:defRPr sz="1400" b="0" i="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982201" y="3132116"/>
            <a:ext cx="1371594" cy="253276"/>
          </a:xfrm>
        </p:spPr>
        <p:txBody>
          <a:bodyPr anchor="ctr" anchorCtr="0">
            <a:noAutofit/>
          </a:bodyPr>
          <a:lstStyle>
            <a:lvl1pPr marL="0" indent="0" algn="ctr">
              <a:buNone/>
              <a:defRPr sz="1400" b="0" i="0"/>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982200" y="3500947"/>
            <a:ext cx="1371599" cy="652419"/>
          </a:xfrm>
        </p:spPr>
        <p:txBody>
          <a:bodyPr>
            <a:noAutofit/>
          </a:bodyPr>
          <a:lstStyle>
            <a:lvl1pPr marL="0" indent="0" algn="ctr">
              <a:buNone/>
              <a:defRPr sz="1400" b="0" i="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842003"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974516"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982200" y="1619009"/>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2338161"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2338162" y="5444882"/>
            <a:ext cx="1371595" cy="253276"/>
          </a:xfrm>
        </p:spPr>
        <p:txBody>
          <a:bodyPr anchor="ctr" anchorCtr="0">
            <a:noAutofit/>
          </a:bodyPr>
          <a:lstStyle>
            <a:lvl1pPr marL="0" indent="0" algn="ctr">
              <a:buNone/>
              <a:defRPr sz="1400" b="0" i="0"/>
            </a:lvl1pPr>
          </a:lstStyle>
          <a:p>
            <a:pPr lvl="0"/>
            <a:r>
              <a:rPr lang="en-US"/>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2338162" y="5806028"/>
            <a:ext cx="1371599" cy="652419"/>
          </a:xfrm>
        </p:spPr>
        <p:txBody>
          <a:bodyPr>
            <a:noAutofit/>
          </a:bodyPr>
          <a:lstStyle>
            <a:lvl1pPr marL="0" indent="0" algn="ctr">
              <a:buNone/>
              <a:defRPr sz="1400" b="0" i="0"/>
            </a:lvl1pPr>
          </a:lstStyle>
          <a:p>
            <a:pPr lvl="0"/>
            <a:r>
              <a:rPr lang="en-US"/>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5408259" y="5444882"/>
            <a:ext cx="1371595" cy="253276"/>
          </a:xfrm>
        </p:spPr>
        <p:txBody>
          <a:bodyPr anchor="ctr" anchorCtr="0">
            <a:noAutofit/>
          </a:bodyPr>
          <a:lstStyle>
            <a:lvl1pPr marL="0" indent="0" algn="ctr">
              <a:buNone/>
              <a:defRPr sz="1400" b="0" i="0"/>
            </a:lvl1pPr>
          </a:lstStyle>
          <a:p>
            <a:pPr lvl="0"/>
            <a:r>
              <a:rPr lang="en-US"/>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5408259" y="5813713"/>
            <a:ext cx="1371599" cy="652419"/>
          </a:xfrm>
        </p:spPr>
        <p:txBody>
          <a:bodyPr>
            <a:noAutofit/>
          </a:bodyPr>
          <a:lstStyle>
            <a:lvl1pPr marL="0" indent="0" algn="ctr">
              <a:buNone/>
              <a:defRPr sz="1400" b="0" i="0"/>
            </a:lvl1pPr>
          </a:lstStyle>
          <a:p>
            <a:pPr lvl="0"/>
            <a:r>
              <a:rPr lang="en-US"/>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8482238" y="5444882"/>
            <a:ext cx="1371595" cy="253276"/>
          </a:xfrm>
        </p:spPr>
        <p:txBody>
          <a:bodyPr anchor="ctr" anchorCtr="0">
            <a:noAutofit/>
          </a:bodyPr>
          <a:lstStyle>
            <a:lvl1pPr marL="0" indent="0" algn="ctr">
              <a:buNone/>
              <a:defRPr sz="1400" b="0" i="0"/>
            </a:lvl1pPr>
          </a:lstStyle>
          <a:p>
            <a:pPr lvl="0"/>
            <a:r>
              <a:rPr lang="en-US"/>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8482238" y="5813713"/>
            <a:ext cx="1371599" cy="652419"/>
          </a:xfrm>
        </p:spPr>
        <p:txBody>
          <a:bodyPr>
            <a:noAutofit/>
          </a:bodyPr>
          <a:lstStyle>
            <a:lvl1pPr marL="0" indent="0" algn="ctr">
              <a:buNone/>
              <a:defRPr sz="1400" b="0" i="0"/>
            </a:lvl1pPr>
          </a:lstStyle>
          <a:p>
            <a:pPr lvl="0"/>
            <a:r>
              <a:rPr lang="en-US"/>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5408259"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8482238"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dirty="0"/>
              <a:t>CLICK ICON TO ADD PICTURE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dirty="0"/>
          </a:p>
        </p:txBody>
      </p:sp>
      <p:sp>
        <p:nvSpPr>
          <p:cNvPr id="37" name="Round Same Side Corner Rectangle 36">
            <a:extLst>
              <a:ext uri="{FF2B5EF4-FFF2-40B4-BE49-F238E27FC236}">
                <a16:creationId xmlns:a16="http://schemas.microsoft.com/office/drawing/2014/main" id="{FD42BDC7-2B08-EF43-A9FC-ADF6581374F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cxnSp>
        <p:nvCxnSpPr>
          <p:cNvPr id="38" name="Straight Connector 37">
            <a:extLst>
              <a:ext uri="{FF2B5EF4-FFF2-40B4-BE49-F238E27FC236}">
                <a16:creationId xmlns:a16="http://schemas.microsoft.com/office/drawing/2014/main" id="{2AE15FA3-067C-1C41-95F1-AB7A24F4594C}"/>
              </a:ext>
            </a:extLst>
          </p:cNvPr>
          <p:cNvCxnSpPr>
            <a:cxnSpLocks/>
          </p:cNvCxnSpPr>
          <p:nvPr userDrawn="1"/>
        </p:nvCxnSpPr>
        <p:spPr>
          <a:xfrm>
            <a:off x="838200" y="1690688"/>
            <a:ext cx="10515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47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userDrawn="1"/>
        </p:nvSpPr>
        <p:spPr>
          <a:xfrm>
            <a:off x="0" y="1"/>
            <a:ext cx="12192000" cy="2502968"/>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userDrawn="1"/>
        </p:nvSpPr>
        <p:spPr>
          <a:xfrm>
            <a:off x="83820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userDrawn="1"/>
        </p:nvSpPr>
        <p:spPr>
          <a:xfrm>
            <a:off x="452477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userDrawn="1"/>
        </p:nvSpPr>
        <p:spPr>
          <a:xfrm>
            <a:off x="821134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Picture Placeholder 3">
            <a:extLst>
              <a:ext uri="{FF2B5EF4-FFF2-40B4-BE49-F238E27FC236}">
                <a16:creationId xmlns:a16="http://schemas.microsoft.com/office/drawing/2014/main" id="{66D4F2D1-1736-FE43-96D5-725CE7F25D1B}"/>
              </a:ext>
            </a:extLst>
          </p:cNvPr>
          <p:cNvSpPr>
            <a:spLocks noGrp="1" noChangeAspect="1"/>
          </p:cNvSpPr>
          <p:nvPr>
            <p:ph type="pic" sz="quarter" idx="10" hasCustomPrompt="1"/>
          </p:nvPr>
        </p:nvSpPr>
        <p:spPr>
          <a:xfrm>
            <a:off x="1088448" y="981075"/>
            <a:ext cx="2743199" cy="2743200"/>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defRPr>
            </a:lvl1pPr>
          </a:lstStyle>
          <a:p>
            <a:r>
              <a:rPr lang="en-US" dirty="0"/>
              <a:t>CLICK ICON TO ADD PICTURE</a:t>
            </a:r>
          </a:p>
        </p:txBody>
      </p:sp>
      <p:sp>
        <p:nvSpPr>
          <p:cNvPr id="43" name="Picture Placeholder 3">
            <a:extLst>
              <a:ext uri="{FF2B5EF4-FFF2-40B4-BE49-F238E27FC236}">
                <a16:creationId xmlns:a16="http://schemas.microsoft.com/office/drawing/2014/main" id="{86FADA8A-A4F7-3646-9CE9-B9826765E27B}"/>
              </a:ext>
            </a:extLst>
          </p:cNvPr>
          <p:cNvSpPr>
            <a:spLocks noGrp="1" noChangeAspect="1"/>
          </p:cNvSpPr>
          <p:nvPr>
            <p:ph type="pic" sz="quarter" idx="11" hasCustomPrompt="1"/>
          </p:nvPr>
        </p:nvSpPr>
        <p:spPr>
          <a:xfrm>
            <a:off x="4724400" y="981075"/>
            <a:ext cx="2743199" cy="2743200"/>
          </a:xfrm>
          <a:solidFill>
            <a:schemeClr val="bg2">
              <a:lumMod val="20000"/>
              <a:lumOff val="80000"/>
            </a:schemeClr>
          </a:solidFill>
        </p:spPr>
        <p:txBody>
          <a:bodyPr anchor="ctr" anchorCtr="1">
            <a:normAutofit/>
          </a:bodyPr>
          <a:lstStyle>
            <a:lvl1pPr marL="0" indent="0" algn="ctr">
              <a:buNone/>
              <a:defRPr sz="1600" b="0" i="0">
                <a:solidFill>
                  <a:schemeClr val="tx1"/>
                </a:solidFill>
              </a:defRPr>
            </a:lvl1pPr>
          </a:lstStyle>
          <a:p>
            <a:r>
              <a:rPr lang="en-US" dirty="0"/>
              <a:t>CLICK ICON TO ADD PICTURE</a:t>
            </a:r>
          </a:p>
        </p:txBody>
      </p:sp>
      <p:sp>
        <p:nvSpPr>
          <p:cNvPr id="44" name="Picture Placeholder 3">
            <a:extLst>
              <a:ext uri="{FF2B5EF4-FFF2-40B4-BE49-F238E27FC236}">
                <a16:creationId xmlns:a16="http://schemas.microsoft.com/office/drawing/2014/main" id="{BAC732DC-A73E-B248-94E1-4888FF909B46}"/>
              </a:ext>
            </a:extLst>
          </p:cNvPr>
          <p:cNvSpPr>
            <a:spLocks noGrp="1" noChangeAspect="1"/>
          </p:cNvSpPr>
          <p:nvPr>
            <p:ph type="pic" sz="quarter" idx="12" hasCustomPrompt="1"/>
          </p:nvPr>
        </p:nvSpPr>
        <p:spPr>
          <a:xfrm>
            <a:off x="8478838" y="981075"/>
            <a:ext cx="2743199" cy="2743200"/>
          </a:xfrm>
          <a:solidFill>
            <a:schemeClr val="bg2">
              <a:lumMod val="20000"/>
              <a:lumOff val="80000"/>
            </a:schemeClr>
          </a:solidFill>
        </p:spPr>
        <p:txBody>
          <a:bodyPr anchor="ctr" anchorCtr="1">
            <a:normAutofit/>
          </a:bodyPr>
          <a:lstStyle>
            <a:lvl1pPr marL="0" indent="0" algn="ctr">
              <a:buNone/>
              <a:defRPr sz="1600" b="0" i="0">
                <a:solidFill>
                  <a:schemeClr val="tx1"/>
                </a:solidFill>
              </a:defRPr>
            </a:lvl1pPr>
          </a:lstStyle>
          <a:p>
            <a:r>
              <a:rPr lang="en-US" dirty="0"/>
              <a:t>CLICK ICON TO ADD PICTURE</a:t>
            </a: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1089025" y="4271963"/>
            <a:ext cx="4829175" cy="2220912"/>
          </a:xfrm>
        </p:spPr>
        <p:txBody>
          <a:bodyPr>
            <a:normAutofit/>
          </a:bodyPr>
          <a:lstStyle>
            <a:lvl1pPr marL="0" indent="0">
              <a:buNone/>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Click to edit Master text styles</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6273803" y="4271963"/>
            <a:ext cx="4947918" cy="2220912"/>
          </a:xfrm>
        </p:spPr>
        <p:txBody>
          <a:bodyPr>
            <a:normAutofit/>
          </a:bodyPr>
          <a:lstStyle>
            <a:lvl1pPr marL="0" indent="0">
              <a:buNone/>
              <a:defRPr sz="2200" b="0" i="0"/>
            </a:lvl1pPr>
          </a:lstStyle>
          <a:p>
            <a:pPr lvl="0"/>
            <a:r>
              <a:rPr lang="en-US"/>
              <a:t>22 to edit Master text style</a:t>
            </a:r>
          </a:p>
        </p:txBody>
      </p:sp>
      <p:sp>
        <p:nvSpPr>
          <p:cNvPr id="12" name="Round Same Side Corner Rectangle 11">
            <a:extLst>
              <a:ext uri="{FF2B5EF4-FFF2-40B4-BE49-F238E27FC236}">
                <a16:creationId xmlns:a16="http://schemas.microsoft.com/office/drawing/2014/main" id="{369EDB9C-CA72-174B-BACF-D6F206236572}"/>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07013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ey Message with Descriptor Photo">
    <p:bg>
      <p:bgPr>
        <a:gradFill>
          <a:gsLst>
            <a:gs pos="100000">
              <a:schemeClr val="accent5"/>
            </a:gs>
            <a:gs pos="0">
              <a:schemeClr val="accent5">
                <a:lumMod val="50000"/>
              </a:schemeClr>
            </a:gs>
          </a:gsLst>
          <a:lin ang="0" scaled="0"/>
        </a:gra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8DA03F0-396A-EC43-9411-EBE37AFE2C9F}"/>
              </a:ext>
            </a:extLst>
          </p:cNvPr>
          <p:cNvSpPr>
            <a:spLocks noGrp="1"/>
          </p:cNvSpPr>
          <p:nvPr>
            <p:ph type="pic" sz="quarter" idx="16" hasCustomPrompt="1"/>
          </p:nvPr>
        </p:nvSpPr>
        <p:spPr>
          <a:xfrm>
            <a:off x="0" y="0"/>
            <a:ext cx="5483752" cy="6858000"/>
          </a:xfrm>
          <a:solidFill>
            <a:schemeClr val="bg2">
              <a:lumMod val="20000"/>
              <a:lumOff val="80000"/>
            </a:schemeClr>
          </a:solidFill>
        </p:spPr>
        <p:txBody>
          <a:bodyPr anchor="ctr">
            <a:normAutofit/>
          </a:bodyPr>
          <a:lstStyle>
            <a:lvl1pPr algn="ctr">
              <a:defRPr sz="1400" b="0" i="0">
                <a:latin typeface="Calibri" panose="020F0502020204030204" pitchFamily="34" charset="0"/>
              </a:defRPr>
            </a:lvl1pPr>
          </a:lstStyle>
          <a:p>
            <a:r>
              <a:rPr lang="en-US" dirty="0"/>
              <a:t>INSERT PHOTO HERE</a:t>
            </a:r>
          </a:p>
        </p:txBody>
      </p:sp>
      <p:sp>
        <p:nvSpPr>
          <p:cNvPr id="14" name="Rounded Rectangle 13">
            <a:extLst>
              <a:ext uri="{FF2B5EF4-FFF2-40B4-BE49-F238E27FC236}">
                <a16:creationId xmlns:a16="http://schemas.microsoft.com/office/drawing/2014/main" id="{D6176AAF-352E-5744-B304-285B50DD18D0}"/>
              </a:ext>
            </a:extLst>
          </p:cNvPr>
          <p:cNvSpPr/>
          <p:nvPr userDrawn="1"/>
        </p:nvSpPr>
        <p:spPr>
          <a:xfrm>
            <a:off x="610300" y="2011246"/>
            <a:ext cx="10965050" cy="283550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5" name="Rounded Rectangle 14">
            <a:extLst>
              <a:ext uri="{FF2B5EF4-FFF2-40B4-BE49-F238E27FC236}">
                <a16:creationId xmlns:a16="http://schemas.microsoft.com/office/drawing/2014/main" id="{AB5D734B-CA7B-A944-96E1-F1B39A52FEF4}"/>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9AE03339-EDFB-C24E-AF58-ABBC1720AC17}"/>
              </a:ext>
            </a:extLst>
          </p:cNvPr>
          <p:cNvSpPr>
            <a:spLocks noGrp="1"/>
          </p:cNvSpPr>
          <p:nvPr>
            <p:ph type="body" sz="quarter" idx="17" hasCustomPrompt="1"/>
          </p:nvPr>
        </p:nvSpPr>
        <p:spPr>
          <a:xfrm>
            <a:off x="841553" y="2232025"/>
            <a:ext cx="5526088" cy="2393950"/>
          </a:xfrm>
          <a:prstGeom prst="roundRect">
            <a:avLst>
              <a:gd name="adj" fmla="val 9028"/>
            </a:avLst>
          </a:prstGeom>
          <a:solidFill>
            <a:schemeClr val="accent5">
              <a:lumMod val="20000"/>
              <a:lumOff val="80000"/>
            </a:schemeClr>
          </a:solidFill>
        </p:spPr>
        <p:txBody>
          <a:bodyPr lIns="228600" anchor="ctr" anchorCtr="0">
            <a:normAutofit/>
          </a:bodyPr>
          <a:lstStyle>
            <a:lvl1pPr marL="0" indent="0">
              <a:buNone/>
              <a:defRPr sz="320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Key Message Text</a:t>
            </a:r>
          </a:p>
        </p:txBody>
      </p:sp>
      <p:sp>
        <p:nvSpPr>
          <p:cNvPr id="8" name="Text Placeholder 7">
            <a:extLst>
              <a:ext uri="{FF2B5EF4-FFF2-40B4-BE49-F238E27FC236}">
                <a16:creationId xmlns:a16="http://schemas.microsoft.com/office/drawing/2014/main" id="{443AEA1A-E929-7040-BFF0-0298469CEE91}"/>
              </a:ext>
            </a:extLst>
          </p:cNvPr>
          <p:cNvSpPr>
            <a:spLocks noGrp="1"/>
          </p:cNvSpPr>
          <p:nvPr>
            <p:ph type="body" sz="quarter" idx="18" hasCustomPrompt="1"/>
          </p:nvPr>
        </p:nvSpPr>
        <p:spPr>
          <a:xfrm>
            <a:off x="6865938" y="2293938"/>
            <a:ext cx="4356100" cy="2362200"/>
          </a:xfrm>
        </p:spPr>
        <p:txBody>
          <a:bodyPr anchor="ctr" anchorCtr="0">
            <a:normAutofit/>
          </a:bodyPr>
          <a:lstStyle>
            <a:lvl1pPr marL="0" indent="0">
              <a:buNone/>
              <a:defRPr sz="1800" b="0" i="0">
                <a:solidFill>
                  <a:schemeClr val="bg1"/>
                </a:solidFill>
              </a:defRPr>
            </a:lvl1pPr>
          </a:lstStyle>
          <a:p>
            <a:pPr lvl="0"/>
            <a:r>
              <a:rPr lang="en-US"/>
              <a:t>Descriptor text here</a:t>
            </a:r>
          </a:p>
        </p:txBody>
      </p:sp>
    </p:spTree>
    <p:extLst>
      <p:ext uri="{BB962C8B-B14F-4D97-AF65-F5344CB8AC3E}">
        <p14:creationId xmlns:p14="http://schemas.microsoft.com/office/powerpoint/2010/main" val="50819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980E10-0755-FC47-BD08-5BA7E42635B9}"/>
              </a:ext>
            </a:extLst>
          </p:cNvPr>
          <p:cNvSpPr/>
          <p:nvPr userDrawn="1"/>
        </p:nvSpPr>
        <p:spPr>
          <a:xfrm>
            <a:off x="0" y="1"/>
            <a:ext cx="12192000" cy="45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cxnSp>
        <p:nvCxnSpPr>
          <p:cNvPr id="9" name="Straight Connector 8">
            <a:extLst>
              <a:ext uri="{FF2B5EF4-FFF2-40B4-BE49-F238E27FC236}">
                <a16:creationId xmlns:a16="http://schemas.microsoft.com/office/drawing/2014/main" id="{12B1BB7C-2ABB-3B4B-8989-9AF2730CE7E1}"/>
              </a:ext>
            </a:extLst>
          </p:cNvPr>
          <p:cNvCxnSpPr/>
          <p:nvPr userDrawn="1"/>
        </p:nvCxnSpPr>
        <p:spPr>
          <a:xfrm>
            <a:off x="865265" y="6144481"/>
            <a:ext cx="4074725" cy="0"/>
          </a:xfrm>
          <a:prstGeom prst="line">
            <a:avLst/>
          </a:prstGeom>
          <a:ln w="508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03AE6F2-C947-9247-AD9A-B7F513978152}"/>
              </a:ext>
            </a:extLst>
          </p:cNvPr>
          <p:cNvSpPr/>
          <p:nvPr userDrawn="1"/>
        </p:nvSpPr>
        <p:spPr>
          <a:xfrm>
            <a:off x="1418096" y="364893"/>
            <a:ext cx="9128502" cy="477733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1" name="Picture 10" descr="A close up of a logo&#10;&#10;Description automatically generated">
            <a:extLst>
              <a:ext uri="{FF2B5EF4-FFF2-40B4-BE49-F238E27FC236}">
                <a16:creationId xmlns:a16="http://schemas.microsoft.com/office/drawing/2014/main" id="{A4349929-D9C2-0443-AA6B-BEA1F67F1EF2}"/>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flipH="1">
            <a:off x="418815" y="364893"/>
            <a:ext cx="1383543" cy="1383543"/>
          </a:xfrm>
          <a:prstGeom prst="rect">
            <a:avLst/>
          </a:prstGeom>
          <a:noFill/>
        </p:spPr>
      </p:pic>
      <p:sp>
        <p:nvSpPr>
          <p:cNvPr id="5" name="Text Placeholder 4">
            <a:extLst>
              <a:ext uri="{FF2B5EF4-FFF2-40B4-BE49-F238E27FC236}">
                <a16:creationId xmlns:a16="http://schemas.microsoft.com/office/drawing/2014/main" id="{D8CFF89A-5E3B-2149-A444-E1D5359EE918}"/>
              </a:ext>
            </a:extLst>
          </p:cNvPr>
          <p:cNvSpPr>
            <a:spLocks noGrp="1"/>
          </p:cNvSpPr>
          <p:nvPr>
            <p:ph type="body" sz="quarter" idx="10"/>
          </p:nvPr>
        </p:nvSpPr>
        <p:spPr>
          <a:xfrm>
            <a:off x="1954213" y="713519"/>
            <a:ext cx="8086725" cy="3625120"/>
          </a:xfrm>
        </p:spPr>
        <p:txBody>
          <a:bodyPr>
            <a:normAutofit/>
          </a:bodyPr>
          <a:lstStyle>
            <a:lvl1pPr marL="0" indent="0">
              <a:lnSpc>
                <a:spcPct val="100000"/>
              </a:lnSpc>
              <a:buNone/>
              <a:defRPr sz="3200" b="0" i="1">
                <a:solidFill>
                  <a:schemeClr val="bg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76520E5-1402-B04D-A303-728E6FD27477}"/>
              </a:ext>
            </a:extLst>
          </p:cNvPr>
          <p:cNvSpPr>
            <a:spLocks noGrp="1"/>
          </p:cNvSpPr>
          <p:nvPr>
            <p:ph type="body" sz="quarter" idx="11" hasCustomPrompt="1"/>
          </p:nvPr>
        </p:nvSpPr>
        <p:spPr>
          <a:xfrm>
            <a:off x="865188" y="5468938"/>
            <a:ext cx="4075112" cy="519112"/>
          </a:xfrm>
        </p:spPr>
        <p:txBody>
          <a:bodyPr anchor="ctr" anchorCtr="0">
            <a:noAutofit/>
          </a:bodyPr>
          <a:lstStyle>
            <a:lvl1pPr marL="0" indent="0">
              <a:buNone/>
              <a:defRPr sz="2400" b="1" i="0">
                <a:solidFill>
                  <a:schemeClr val="accent3"/>
                </a:solidFill>
              </a:defRPr>
            </a:lvl1pPr>
          </a:lstStyle>
          <a:p>
            <a:pPr lvl="0"/>
            <a:r>
              <a:rPr lang="en-US"/>
              <a:t>QUOTATION AUTHOR</a:t>
            </a:r>
          </a:p>
        </p:txBody>
      </p:sp>
    </p:spTree>
    <p:extLst>
      <p:ext uri="{BB962C8B-B14F-4D97-AF65-F5344CB8AC3E}">
        <p14:creationId xmlns:p14="http://schemas.microsoft.com/office/powerpoint/2010/main" val="337566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4584C5-3E35-0049-B31A-DD264DE1EA98}"/>
              </a:ext>
            </a:extLst>
          </p:cNvPr>
          <p:cNvPicPr>
            <a:picLocks noChangeAspect="1"/>
          </p:cNvPicPr>
          <p:nvPr userDrawn="1"/>
        </p:nvPicPr>
        <p:blipFill rotWithShape="1">
          <a:blip r:embed="rId2">
            <a:duotone>
              <a:prstClr val="black"/>
              <a:schemeClr val="accent5">
                <a:tint val="45000"/>
                <a:satMod val="400000"/>
              </a:schemeClr>
            </a:duotone>
          </a:blip>
          <a:srcRect l="8646" t="11508" b="9471"/>
          <a:stretch/>
        </p:blipFill>
        <p:spPr>
          <a:xfrm flipH="1">
            <a:off x="0" y="1"/>
            <a:ext cx="12192000" cy="6831094"/>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60EA0C42-252A-7941-9AD5-8D7125E0E567}"/>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6" name="Round Single Corner Rectangle 5">
            <a:extLst>
              <a:ext uri="{FF2B5EF4-FFF2-40B4-BE49-F238E27FC236}">
                <a16:creationId xmlns:a16="http://schemas.microsoft.com/office/drawing/2014/main" id="{F648643B-C9CC-154A-9D31-590865F6E8A6}"/>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2" name="Group 1">
            <a:extLst>
              <a:ext uri="{FF2B5EF4-FFF2-40B4-BE49-F238E27FC236}">
                <a16:creationId xmlns:a16="http://schemas.microsoft.com/office/drawing/2014/main" id="{F5A39B6A-D4D7-D041-AC19-3001EA1EB386}"/>
              </a:ext>
            </a:extLst>
          </p:cNvPr>
          <p:cNvGrpSpPr/>
          <p:nvPr userDrawn="1"/>
        </p:nvGrpSpPr>
        <p:grpSpPr>
          <a:xfrm>
            <a:off x="7080143" y="5871713"/>
            <a:ext cx="4452334" cy="717418"/>
            <a:chOff x="7080143" y="5871713"/>
            <a:chExt cx="4452334" cy="717418"/>
          </a:xfrm>
        </p:grpSpPr>
        <p:pic>
          <p:nvPicPr>
            <p:cNvPr id="7" name="Picture 6">
              <a:extLst>
                <a:ext uri="{FF2B5EF4-FFF2-40B4-BE49-F238E27FC236}">
                  <a16:creationId xmlns:a16="http://schemas.microsoft.com/office/drawing/2014/main" id="{52F9944C-A1B0-EE45-B3A4-20F02F662F06}"/>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10" name="Picture 9">
              <a:extLst>
                <a:ext uri="{FF2B5EF4-FFF2-40B4-BE49-F238E27FC236}">
                  <a16:creationId xmlns:a16="http://schemas.microsoft.com/office/drawing/2014/main" id="{50DEDC36-B17E-FD47-95BA-5C96E194638E}"/>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2101683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20B7A-90E6-AF44-8F48-822ACA1E6E2A}"/>
              </a:ext>
            </a:extLst>
          </p:cNvPr>
          <p:cNvSpPr/>
          <p:nvPr userDrawn="1"/>
        </p:nvSpPr>
        <p:spPr>
          <a:xfrm>
            <a:off x="9668108" y="0"/>
            <a:ext cx="2523893" cy="6858000"/>
          </a:xfrm>
          <a:prstGeom prst="rect">
            <a:avLst/>
          </a:prstGeom>
          <a:gradFill>
            <a:gsLst>
              <a:gs pos="100000">
                <a:schemeClr val="accent5">
                  <a:lumMod val="75000"/>
                </a:schemeClr>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2" name="Picture 11" descr="A close up of a logo&#10;&#10;Description automatically generated">
            <a:extLst>
              <a:ext uri="{FF2B5EF4-FFF2-40B4-BE49-F238E27FC236}">
                <a16:creationId xmlns:a16="http://schemas.microsoft.com/office/drawing/2014/main" id="{F6C2FD5F-8A04-BE4C-970E-25BD62105A58}"/>
              </a:ext>
            </a:extLst>
          </p:cNvPr>
          <p:cNvPicPr>
            <a:picLocks noChangeAspect="1"/>
          </p:cNvPicPr>
          <p:nvPr userDrawn="1"/>
        </p:nvPicPr>
        <p:blipFill>
          <a:blip r:embed="rId2"/>
          <a:stretch>
            <a:fillRect/>
          </a:stretch>
        </p:blipFill>
        <p:spPr>
          <a:xfrm>
            <a:off x="1089648" y="5611903"/>
            <a:ext cx="2094811" cy="668557"/>
          </a:xfrm>
          <a:prstGeom prst="rect">
            <a:avLst/>
          </a:prstGeom>
        </p:spPr>
      </p:pic>
      <p:pic>
        <p:nvPicPr>
          <p:cNvPr id="13" name="Picture 12">
            <a:extLst>
              <a:ext uri="{FF2B5EF4-FFF2-40B4-BE49-F238E27FC236}">
                <a16:creationId xmlns:a16="http://schemas.microsoft.com/office/drawing/2014/main" id="{85BFAA19-DA17-AD45-8496-C7466899EB6F}"/>
              </a:ext>
            </a:extLst>
          </p:cNvPr>
          <p:cNvPicPr>
            <a:picLocks noChangeAspect="1"/>
          </p:cNvPicPr>
          <p:nvPr userDrawn="1"/>
        </p:nvPicPr>
        <p:blipFill>
          <a:blip r:embed="rId3"/>
          <a:srcRect/>
          <a:stretch/>
        </p:blipFill>
        <p:spPr>
          <a:xfrm>
            <a:off x="3782357" y="5584260"/>
            <a:ext cx="2094828" cy="755960"/>
          </a:xfrm>
          <a:prstGeom prst="rect">
            <a:avLst/>
          </a:prstGeom>
        </p:spPr>
      </p:pic>
      <p:cxnSp>
        <p:nvCxnSpPr>
          <p:cNvPr id="15" name="Straight Connector 14">
            <a:extLst>
              <a:ext uri="{FF2B5EF4-FFF2-40B4-BE49-F238E27FC236}">
                <a16:creationId xmlns:a16="http://schemas.microsoft.com/office/drawing/2014/main" id="{049D10FB-0389-604F-AEC8-52EF9301C50D}"/>
              </a:ext>
            </a:extLst>
          </p:cNvPr>
          <p:cNvCxnSpPr>
            <a:cxnSpLocks/>
          </p:cNvCxnSpPr>
          <p:nvPr userDrawn="1"/>
        </p:nvCxnSpPr>
        <p:spPr>
          <a:xfrm>
            <a:off x="568712" y="658710"/>
            <a:ext cx="0" cy="5540580"/>
          </a:xfrm>
          <a:prstGeom prst="line">
            <a:avLst/>
          </a:prstGeom>
          <a:ln w="50800" cap="rnd">
            <a:gradFill>
              <a:gsLst>
                <a:gs pos="0">
                  <a:schemeClr val="accent5">
                    <a:lumMod val="50000"/>
                  </a:schemeClr>
                </a:gs>
                <a:gs pos="100000">
                  <a:schemeClr val="accent5"/>
                </a:gs>
              </a:gsLst>
              <a:lin ang="5400000" scaled="1"/>
            </a:gra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03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BC3B84-916D-EF4A-BAF4-E4E9E9BDDCB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718C3DC-2E1A-FE45-9304-3890E3F0E9A2}"/>
              </a:ext>
            </a:extLst>
          </p:cNvPr>
          <p:cNvPicPr>
            <a:picLocks noChangeAspect="1"/>
          </p:cNvPicPr>
          <p:nvPr userDrawn="1"/>
        </p:nvPicPr>
        <p:blipFill>
          <a:blip r:embed="rId2"/>
          <a:stretch>
            <a:fillRect/>
          </a:stretch>
        </p:blipFill>
        <p:spPr>
          <a:xfrm>
            <a:off x="4782983" y="605235"/>
            <a:ext cx="2626034" cy="2626034"/>
          </a:xfrm>
          <a:prstGeom prst="rect">
            <a:avLst/>
          </a:prstGeom>
        </p:spPr>
      </p:pic>
      <p:sp>
        <p:nvSpPr>
          <p:cNvPr id="10" name="Text Placeholder 2">
            <a:extLst>
              <a:ext uri="{FF2B5EF4-FFF2-40B4-BE49-F238E27FC236}">
                <a16:creationId xmlns:a16="http://schemas.microsoft.com/office/drawing/2014/main" id="{79637789-DB37-9549-AD23-0DC8474DD993}"/>
              </a:ext>
            </a:extLst>
          </p:cNvPr>
          <p:cNvSpPr>
            <a:spLocks noGrp="1"/>
          </p:cNvSpPr>
          <p:nvPr>
            <p:ph type="body" sz="quarter" idx="12" hasCustomPrompt="1"/>
          </p:nvPr>
        </p:nvSpPr>
        <p:spPr>
          <a:xfrm>
            <a:off x="1473348" y="3626732"/>
            <a:ext cx="9246968" cy="938444"/>
          </a:xfrm>
          <a:prstGeom prst="rect">
            <a:avLst/>
          </a:prstGeom>
          <a:ln>
            <a:noFill/>
          </a:ln>
        </p:spPr>
        <p:txBody>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3600" b="1" baseline="0">
                <a:solidFill>
                  <a:schemeClr val="bg1"/>
                </a:solidFill>
                <a:latin typeface="+mn-lt"/>
                <a:cs typeface="Arial" panose="020B0604020202020204" pitchFamily="34" charset="0"/>
              </a:defRPr>
            </a:lvl1pPr>
          </a:lstStyle>
          <a:p>
            <a:pPr lvl="0"/>
            <a:r>
              <a:rPr lang="en-US" dirty="0"/>
              <a:t>Keep Headline Short (White, Arial, 36) </a:t>
            </a:r>
          </a:p>
        </p:txBody>
      </p:sp>
      <p:sp>
        <p:nvSpPr>
          <p:cNvPr id="11" name="Text Placeholder 2">
            <a:extLst>
              <a:ext uri="{FF2B5EF4-FFF2-40B4-BE49-F238E27FC236}">
                <a16:creationId xmlns:a16="http://schemas.microsoft.com/office/drawing/2014/main" id="{B5403135-6C87-1240-955D-0A944D6B0C56}"/>
              </a:ext>
            </a:extLst>
          </p:cNvPr>
          <p:cNvSpPr>
            <a:spLocks noGrp="1"/>
          </p:cNvSpPr>
          <p:nvPr>
            <p:ph type="body" sz="quarter" idx="13" hasCustomPrompt="1"/>
          </p:nvPr>
        </p:nvSpPr>
        <p:spPr>
          <a:xfrm>
            <a:off x="2042552" y="4836097"/>
            <a:ext cx="8291626" cy="623824"/>
          </a:xfrm>
          <a:prstGeom prst="rect">
            <a:avLst/>
          </a:prstGeom>
        </p:spPr>
        <p:txBody>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1" baseline="0">
                <a:solidFill>
                  <a:schemeClr val="bg1"/>
                </a:solidFill>
                <a:latin typeface="Arial" panose="020B0604020202020204" pitchFamily="34" charset="0"/>
                <a:cs typeface="Arial" panose="020B0604020202020204" pitchFamily="34" charset="0"/>
              </a:defRPr>
            </a:lvl1pPr>
          </a:lstStyle>
          <a:p>
            <a:pPr lvl="0"/>
            <a:r>
              <a:rPr lang="en-US" dirty="0"/>
              <a:t>Keep Subhead Short (White, Arial, 18)</a:t>
            </a:r>
          </a:p>
        </p:txBody>
      </p:sp>
    </p:spTree>
    <p:extLst>
      <p:ext uri="{BB962C8B-B14F-4D97-AF65-F5344CB8AC3E}">
        <p14:creationId xmlns:p14="http://schemas.microsoft.com/office/powerpoint/2010/main" val="1972836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612E-5741-4917-AE59-03B890209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B768E4-84C1-423F-87F1-93B73F6637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B166A-1A97-4B88-B2A3-9A84FFA77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0FE42-10BF-4A95-9DE7-8622C6AE5C0E}"/>
              </a:ext>
            </a:extLst>
          </p:cNvPr>
          <p:cNvSpPr>
            <a:spLocks noGrp="1"/>
          </p:cNvSpPr>
          <p:nvPr>
            <p:ph type="dt" sz="half" idx="10"/>
          </p:nvPr>
        </p:nvSpPr>
        <p:spPr/>
        <p:txBody>
          <a:bodyPr/>
          <a:lstStyle/>
          <a:p>
            <a:fld id="{67DD11B8-78DD-4C2D-84D3-B2279C14E09B}" type="datetimeFigureOut">
              <a:rPr lang="en-US" smtClean="0"/>
              <a:t>2/7/2023</a:t>
            </a:fld>
            <a:endParaRPr lang="en-US"/>
          </a:p>
        </p:txBody>
      </p:sp>
      <p:sp>
        <p:nvSpPr>
          <p:cNvPr id="6" name="Footer Placeholder 5">
            <a:extLst>
              <a:ext uri="{FF2B5EF4-FFF2-40B4-BE49-F238E27FC236}">
                <a16:creationId xmlns:a16="http://schemas.microsoft.com/office/drawing/2014/main" id="{8C54F313-5C3A-4A7F-AAF4-A553A3087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10CA0-DEC3-4CB7-957C-F536B0DC6222}"/>
              </a:ext>
            </a:extLst>
          </p:cNvPr>
          <p:cNvSpPr>
            <a:spLocks noGrp="1"/>
          </p:cNvSpPr>
          <p:nvPr>
            <p:ph type="sldNum" sz="quarter" idx="12"/>
          </p:nvPr>
        </p:nvSpPr>
        <p:spPr/>
        <p:txBody>
          <a:bodyPr/>
          <a:lstStyle/>
          <a:p>
            <a:fld id="{AD9F531C-AAAA-47BC-A2D8-3A7C0BEB7A15}" type="slidenum">
              <a:rPr lang="en-US" smtClean="0"/>
              <a:t>‹#›</a:t>
            </a:fld>
            <a:endParaRPr lang="en-US"/>
          </a:p>
        </p:txBody>
      </p:sp>
    </p:spTree>
    <p:extLst>
      <p:ext uri="{BB962C8B-B14F-4D97-AF65-F5344CB8AC3E}">
        <p14:creationId xmlns:p14="http://schemas.microsoft.com/office/powerpoint/2010/main" val="1432431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31596" y="1913641"/>
            <a:ext cx="4788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772404" y="1913641"/>
            <a:ext cx="4788000" cy="4263321"/>
          </a:xfrm>
        </p:spPr>
        <p:txBody>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A6E3025-240C-44B1-AED0-4F77AEC8B4CD}" type="datetimeFigureOut">
              <a:rPr lang="en-IE" smtClean="0"/>
              <a:t>07/02/2023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277452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3025-240C-44B1-AED0-4F77AEC8B4CD}" type="datetimeFigureOut">
              <a:rPr lang="en-IE" smtClean="0"/>
              <a:t>07/02/2023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172861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596" y="2189653"/>
            <a:ext cx="4790969" cy="578717"/>
          </a:xfrm>
        </p:spPr>
        <p:txBody>
          <a:bodyPr bIns="0" anchor="b">
            <a:noAutofit/>
          </a:bodyPr>
          <a:lstStyle>
            <a:lvl1pPr marL="0" indent="0">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1596" y="2717801"/>
            <a:ext cx="4790969" cy="3236192"/>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749592" y="2189653"/>
            <a:ext cx="4810812" cy="578717"/>
          </a:xfrm>
        </p:spPr>
        <p:txBody>
          <a:bodyPr bIns="0" anchor="b">
            <a:noAutofit/>
          </a:bodyPr>
          <a:lstStyle>
            <a:lvl1pPr marL="0" indent="0">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49592" y="2717801"/>
            <a:ext cx="4810812" cy="3236192"/>
          </a:xfrm>
        </p:spPr>
        <p:txBody>
          <a:body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2A6E3025-240C-44B1-AED0-4F77AEC8B4CD}" type="datetimeFigureOut">
              <a:rPr lang="en-IE" smtClean="0"/>
              <a:t>07/02/2023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a:t>
            </a:fld>
            <a:endParaRPr lang="en-IE"/>
          </a:p>
        </p:txBody>
      </p:sp>
      <p:sp>
        <p:nvSpPr>
          <p:cNvPr id="10" name="Title 9"/>
          <p:cNvSpPr>
            <a:spLocks noGrp="1"/>
          </p:cNvSpPr>
          <p:nvPr>
            <p:ph type="title"/>
          </p:nvPr>
        </p:nvSpPr>
        <p:spPr/>
        <p:txBody>
          <a:bodyPr/>
          <a:lstStyle/>
          <a:p>
            <a:r>
              <a:rPr lang="en-US"/>
              <a:t>Click to edit Master title style</a:t>
            </a:r>
            <a:endParaRPr lang="en-IE" dirty="0"/>
          </a:p>
        </p:txBody>
      </p:sp>
    </p:spTree>
    <p:extLst>
      <p:ext uri="{BB962C8B-B14F-4D97-AF65-F5344CB8AC3E}">
        <p14:creationId xmlns:p14="http://schemas.microsoft.com/office/powerpoint/2010/main" val="92765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9247" y="623888"/>
            <a:ext cx="10473509" cy="575520"/>
          </a:xfrm>
        </p:spPr>
        <p:txBody>
          <a:bodyPr/>
          <a:lstStyle/>
          <a:p>
            <a:r>
              <a:rPr lang="en-US"/>
              <a:t>Click to edit Master title style</a:t>
            </a:r>
            <a:endParaRPr lang="en-IE" dirty="0"/>
          </a:p>
        </p:txBody>
      </p:sp>
      <p:sp>
        <p:nvSpPr>
          <p:cNvPr id="4" name="Date Placeholder 3"/>
          <p:cNvSpPr>
            <a:spLocks noGrp="1"/>
          </p:cNvSpPr>
          <p:nvPr>
            <p:ph type="dt" sz="half" idx="10"/>
          </p:nvPr>
        </p:nvSpPr>
        <p:spPr/>
        <p:txBody>
          <a:bodyPr/>
          <a:lstStyle/>
          <a:p>
            <a:fld id="{2A6E3025-240C-44B1-AED0-4F77AEC8B4CD}" type="datetimeFigureOut">
              <a:rPr lang="en-IE" smtClean="0">
                <a:solidFill>
                  <a:srgbClr val="26CAD3"/>
                </a:solidFill>
              </a:rPr>
              <a:pPr/>
              <a:t>07/02/2023</a:t>
            </a:fld>
            <a:endParaRPr lang="en-IE">
              <a:solidFill>
                <a:srgbClr val="26CAD3"/>
              </a:solidFill>
            </a:endParaRPr>
          </a:p>
        </p:txBody>
      </p:sp>
      <p:sp>
        <p:nvSpPr>
          <p:cNvPr id="5" name="Footer Placeholder 4"/>
          <p:cNvSpPr>
            <a:spLocks noGrp="1"/>
          </p:cNvSpPr>
          <p:nvPr>
            <p:ph type="ftr" sz="quarter" idx="11"/>
          </p:nvPr>
        </p:nvSpPr>
        <p:spPr/>
        <p:txBody>
          <a:bodyPr/>
          <a:lstStyle/>
          <a:p>
            <a:endParaRPr lang="en-IE">
              <a:solidFill>
                <a:srgbClr val="26CAD3"/>
              </a:solidFill>
            </a:endParaRPr>
          </a:p>
        </p:txBody>
      </p:sp>
      <p:sp>
        <p:nvSpPr>
          <p:cNvPr id="6" name="Slide Number Placeholder 5"/>
          <p:cNvSpPr>
            <a:spLocks noGrp="1"/>
          </p:cNvSpPr>
          <p:nvPr>
            <p:ph type="sldNum" sz="quarter" idx="12"/>
          </p:nvPr>
        </p:nvSpPr>
        <p:spPr/>
        <p:txBody>
          <a:bodyPr/>
          <a:lstStyle/>
          <a:p>
            <a:fld id="{66D7C2A8-3574-48AF-9B9F-6538CE887783}" type="slidenum">
              <a:rPr lang="en-IE" smtClean="0">
                <a:solidFill>
                  <a:srgbClr val="26CAD3"/>
                </a:solidFill>
              </a:rPr>
              <a:pPr/>
              <a:t>‹#›</a:t>
            </a:fld>
            <a:endParaRPr lang="en-IE">
              <a:solidFill>
                <a:srgbClr val="26CAD3"/>
              </a:solidFill>
            </a:endParaRPr>
          </a:p>
        </p:txBody>
      </p:sp>
    </p:spTree>
    <p:extLst>
      <p:ext uri="{BB962C8B-B14F-4D97-AF65-F5344CB8AC3E}">
        <p14:creationId xmlns:p14="http://schemas.microsoft.com/office/powerpoint/2010/main" val="2695773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2A6E3025-240C-44B1-AED0-4F77AEC8B4CD}" type="datetimeFigureOut">
              <a:rPr lang="en-IE" smtClean="0"/>
              <a:t>07/02/2023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61663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6899F9EF-5284-9C46-9ADE-2AAC37E6EAA0}"/>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535" r="4014"/>
          <a:stretch/>
        </p:blipFill>
        <p:spPr bwMode="auto">
          <a:xfrm flipH="1">
            <a:off x="1895876" y="0"/>
            <a:ext cx="102961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308985" cy="6858000"/>
          </a:xfrm>
          <a:prstGeom prst="rect">
            <a:avLst/>
          </a:prstGeom>
        </p:spPr>
      </p:pic>
      <p:sp>
        <p:nvSpPr>
          <p:cNvPr id="2" name="Title 1"/>
          <p:cNvSpPr>
            <a:spLocks noGrp="1"/>
          </p:cNvSpPr>
          <p:nvPr>
            <p:ph type="ctrTitle"/>
          </p:nvPr>
        </p:nvSpPr>
        <p:spPr>
          <a:xfrm>
            <a:off x="631596" y="436562"/>
            <a:ext cx="5064354" cy="2482851"/>
          </a:xfrm>
        </p:spPr>
        <p:txBody>
          <a:bodyPr anchor="b">
            <a:noAutofit/>
          </a:bodyPr>
          <a:lstStyle>
            <a:lvl1pPr algn="l">
              <a:lnSpc>
                <a:spcPct val="85000"/>
              </a:lnSpc>
              <a:defRPr sz="4400"/>
            </a:lvl1pPr>
          </a:lstStyle>
          <a:p>
            <a:r>
              <a:rPr lang="en-US"/>
              <a:t>Click to edit Master title style</a:t>
            </a:r>
            <a:endParaRPr lang="en-IE" dirty="0"/>
          </a:p>
        </p:txBody>
      </p:sp>
      <p:sp>
        <p:nvSpPr>
          <p:cNvPr id="3" name="Subtitle 2"/>
          <p:cNvSpPr>
            <a:spLocks noGrp="1"/>
          </p:cNvSpPr>
          <p:nvPr>
            <p:ph type="subTitle" idx="1"/>
          </p:nvPr>
        </p:nvSpPr>
        <p:spPr>
          <a:xfrm>
            <a:off x="631596" y="3257550"/>
            <a:ext cx="5064354" cy="385763"/>
          </a:xfrm>
        </p:spPr>
        <p:txBody>
          <a:bodyPr>
            <a:noAutofit/>
          </a:bodyPr>
          <a:lstStyle>
            <a:lvl1pPr marL="0" indent="0" algn="l">
              <a:buNone/>
              <a:defRPr sz="1900" b="1"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pic>
        <p:nvPicPr>
          <p:cNvPr id="8" name="Picture 7"/>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l="11683" t="16577" r="11683" b="16577"/>
          <a:stretch/>
        </p:blipFill>
        <p:spPr>
          <a:xfrm>
            <a:off x="10623599" y="5822837"/>
            <a:ext cx="1168351" cy="765471"/>
          </a:xfrm>
          <a:prstGeom prst="rect">
            <a:avLst/>
          </a:prstGeom>
          <a:noFill/>
          <a:ln>
            <a:noFill/>
          </a:ln>
        </p:spPr>
      </p:pic>
      <p:sp>
        <p:nvSpPr>
          <p:cNvPr id="11" name="Text Placeholder 10"/>
          <p:cNvSpPr>
            <a:spLocks noGrp="1"/>
          </p:cNvSpPr>
          <p:nvPr>
            <p:ph type="body" sz="quarter" idx="13"/>
          </p:nvPr>
        </p:nvSpPr>
        <p:spPr>
          <a:xfrm>
            <a:off x="631825" y="3657599"/>
            <a:ext cx="5064125" cy="1228725"/>
          </a:xfrm>
        </p:spPr>
        <p:txBody>
          <a:bodyPr>
            <a:noAutofit/>
          </a:bodyPr>
          <a:lstStyle>
            <a:lvl1pPr marL="0" indent="0">
              <a:spcBef>
                <a:spcPts val="0"/>
              </a:spcBef>
              <a:buNone/>
              <a:defRPr sz="1900" b="1" baseline="0">
                <a:solidFill>
                  <a:schemeClr val="bg1"/>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Click to edit Master text styles</a:t>
            </a:r>
          </a:p>
        </p:txBody>
      </p:sp>
    </p:spTree>
    <p:extLst>
      <p:ext uri="{BB962C8B-B14F-4D97-AF65-F5344CB8AC3E}">
        <p14:creationId xmlns:p14="http://schemas.microsoft.com/office/powerpoint/2010/main" val="3512363340"/>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7BD664D4-F475-E440-B555-112FAAA662A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5694" r="1517" b="13024"/>
          <a:stretch/>
        </p:blipFill>
        <p:spPr>
          <a:xfrm>
            <a:off x="-66410" y="0"/>
            <a:ext cx="9418316" cy="6857999"/>
          </a:xfrm>
          <a:prstGeom prst="rect">
            <a:avLst/>
          </a:prstGeom>
        </p:spPr>
      </p:pic>
      <p:sp>
        <p:nvSpPr>
          <p:cNvPr id="5" name="Rectangle 4">
            <a:extLst>
              <a:ext uri="{FF2B5EF4-FFF2-40B4-BE49-F238E27FC236}">
                <a16:creationId xmlns:a16="http://schemas.microsoft.com/office/drawing/2014/main" id="{144FA00E-D26D-C449-BCAC-03E4B6A4947A}"/>
              </a:ext>
            </a:extLst>
          </p:cNvPr>
          <p:cNvSpPr/>
          <p:nvPr userDrawn="1"/>
        </p:nvSpPr>
        <p:spPr>
          <a:xfrm>
            <a:off x="0" y="0"/>
            <a:ext cx="9545053" cy="6857999"/>
          </a:xfrm>
          <a:prstGeom prst="rect">
            <a:avLst/>
          </a:prstGeom>
          <a:solidFill>
            <a:schemeClr val="accent1">
              <a:alpha val="7978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 name="Title 1"/>
          <p:cNvSpPr>
            <a:spLocks noGrp="1"/>
          </p:cNvSpPr>
          <p:nvPr>
            <p:ph type="ctrTitle"/>
          </p:nvPr>
        </p:nvSpPr>
        <p:spPr>
          <a:xfrm>
            <a:off x="631596" y="436562"/>
            <a:ext cx="5064354" cy="2482851"/>
          </a:xfrm>
        </p:spPr>
        <p:txBody>
          <a:bodyPr anchor="b">
            <a:noAutofit/>
          </a:bodyPr>
          <a:lstStyle>
            <a:lvl1pPr algn="l">
              <a:lnSpc>
                <a:spcPct val="85000"/>
              </a:lnSpc>
              <a:defRPr sz="44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3257550"/>
            <a:ext cx="5064354" cy="385763"/>
          </a:xfrm>
        </p:spPr>
        <p:txBody>
          <a:bodyPr>
            <a:noAutofit/>
          </a:bodyPr>
          <a:lstStyle>
            <a:lvl1pPr marL="0" indent="0" algn="l">
              <a:buNone/>
              <a:defRPr sz="1900" b="1"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3657599"/>
            <a:ext cx="5064125" cy="1228725"/>
          </a:xfrm>
        </p:spPr>
        <p:txBody>
          <a:bodyPr>
            <a:noAutofit/>
          </a:bodyPr>
          <a:lstStyle>
            <a:lvl1pPr marL="0" indent="0">
              <a:spcBef>
                <a:spcPts val="0"/>
              </a:spcBef>
              <a:buNone/>
              <a:defRPr sz="1900" b="1" baseline="0">
                <a:solidFill>
                  <a:schemeClr val="bg1"/>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Click to edit Master text styles</a:t>
            </a:r>
          </a:p>
        </p:txBody>
      </p:sp>
      <p:sp>
        <p:nvSpPr>
          <p:cNvPr id="10" name="Graphic 5">
            <a:extLst>
              <a:ext uri="{FF2B5EF4-FFF2-40B4-BE49-F238E27FC236}">
                <a16:creationId xmlns:a16="http://schemas.microsoft.com/office/drawing/2014/main" id="{32C19A23-DA3A-BD4B-B666-BCED3469A6CF}"/>
              </a:ext>
            </a:extLst>
          </p:cNvPr>
          <p:cNvSpPr/>
          <p:nvPr userDrawn="1"/>
        </p:nvSpPr>
        <p:spPr>
          <a:xfrm>
            <a:off x="5058793" y="0"/>
            <a:ext cx="7133207" cy="6858000"/>
          </a:xfrm>
          <a:custGeom>
            <a:avLst/>
            <a:gdLst>
              <a:gd name="connsiteX0" fmla="*/ 3187397 w 5346907"/>
              <a:gd name="connsiteY0" fmla="*/ 0 h 5140618"/>
              <a:gd name="connsiteX1" fmla="*/ 2952316 w 5346907"/>
              <a:gd name="connsiteY1" fmla="*/ 1192814 h 5140618"/>
              <a:gd name="connsiteX2" fmla="*/ 1715998 w 5346907"/>
              <a:gd name="connsiteY2" fmla="*/ 3645080 h 5140618"/>
              <a:gd name="connsiteX3" fmla="*/ 0 w 5346907"/>
              <a:gd name="connsiteY3" fmla="*/ 5140619 h 5140618"/>
              <a:gd name="connsiteX4" fmla="*/ 5346908 w 5346907"/>
              <a:gd name="connsiteY4" fmla="*/ 5140619 h 5140618"/>
              <a:gd name="connsiteX5" fmla="*/ 5346908 w 5346907"/>
              <a:gd name="connsiteY5" fmla="*/ 0 h 5140618"/>
              <a:gd name="connsiteX6" fmla="*/ 3187397 w 5346907"/>
              <a:gd name="connsiteY6" fmla="*/ 0 h 514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6907" h="5140618">
                <a:moveTo>
                  <a:pt x="3187397" y="0"/>
                </a:moveTo>
                <a:cubicBezTo>
                  <a:pt x="3129340" y="424577"/>
                  <a:pt x="3050345" y="823451"/>
                  <a:pt x="2952316" y="1192814"/>
                </a:cubicBezTo>
                <a:cubicBezTo>
                  <a:pt x="2687730" y="2170484"/>
                  <a:pt x="2271817" y="2986319"/>
                  <a:pt x="1715998" y="3645080"/>
                </a:cubicBezTo>
                <a:cubicBezTo>
                  <a:pt x="1201103" y="4253386"/>
                  <a:pt x="630056" y="4752216"/>
                  <a:pt x="0" y="5140619"/>
                </a:cubicBezTo>
                <a:lnTo>
                  <a:pt x="5346908" y="5140619"/>
                </a:lnTo>
                <a:lnTo>
                  <a:pt x="5346908" y="0"/>
                </a:lnTo>
                <a:lnTo>
                  <a:pt x="3187397" y="0"/>
                </a:lnTo>
                <a:close/>
              </a:path>
            </a:pathLst>
          </a:custGeom>
          <a:solidFill>
            <a:schemeClr val="accent2"/>
          </a:solidFill>
          <a:ln w="9514" cap="flat">
            <a:noFill/>
            <a:prstDash val="solid"/>
            <a:miter/>
          </a:ln>
        </p:spPr>
        <p:txBody>
          <a:bodyPr rtlCol="0" anchor="ctr"/>
          <a:lstStyle/>
          <a:p>
            <a:endParaRPr lang="en-NG"/>
          </a:p>
        </p:txBody>
      </p:sp>
      <p:pic>
        <p:nvPicPr>
          <p:cNvPr id="8" name="Picture 7"/>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11683" t="16577" r="11683" b="16577"/>
          <a:stretch/>
        </p:blipFill>
        <p:spPr>
          <a:xfrm>
            <a:off x="10623599" y="5822837"/>
            <a:ext cx="1168351" cy="765471"/>
          </a:xfrm>
          <a:prstGeom prst="rect">
            <a:avLst/>
          </a:prstGeom>
          <a:noFill/>
          <a:ln>
            <a:noFill/>
          </a:ln>
        </p:spPr>
      </p:pic>
    </p:spTree>
    <p:extLst>
      <p:ext uri="{BB962C8B-B14F-4D97-AF65-F5344CB8AC3E}">
        <p14:creationId xmlns:p14="http://schemas.microsoft.com/office/powerpoint/2010/main" val="40430455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D33D2E0-D551-874C-B55F-1E4F80DD9289}"/>
              </a:ext>
            </a:extLst>
          </p:cNvPr>
          <p:cNvPicPr>
            <a:picLocks noChangeAspect="1"/>
          </p:cNvPicPr>
          <p:nvPr userDrawn="1"/>
        </p:nvPicPr>
        <p:blipFill rotWithShape="1">
          <a:blip r:embed="rId2">
            <a:duotone>
              <a:prstClr val="black"/>
              <a:schemeClr val="accent5">
                <a:tint val="45000"/>
                <a:satMod val="400000"/>
              </a:schemeClr>
            </a:duotone>
          </a:blip>
          <a:srcRect t="18973" r="12999" b="7697"/>
          <a:stretch/>
        </p:blipFill>
        <p:spPr>
          <a:xfrm>
            <a:off x="0" y="1"/>
            <a:ext cx="12205218" cy="6857998"/>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A07CBF4D-BC86-EE45-BCFA-9D6EE43122F7}"/>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7" name="Round Single Corner Rectangle 16">
            <a:extLst>
              <a:ext uri="{FF2B5EF4-FFF2-40B4-BE49-F238E27FC236}">
                <a16:creationId xmlns:a16="http://schemas.microsoft.com/office/drawing/2014/main" id="{5FF3010C-F22E-5745-9D90-6894979E5E05}"/>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20" name="Group 19">
            <a:extLst>
              <a:ext uri="{FF2B5EF4-FFF2-40B4-BE49-F238E27FC236}">
                <a16:creationId xmlns:a16="http://schemas.microsoft.com/office/drawing/2014/main" id="{6536C783-42BD-3347-AF73-044FF9EB1AD6}"/>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E6D5945B-4C39-B04F-AA02-6D12EECB8DCD}"/>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D81074F8-86B6-5C43-ACA4-FBE3A9EA9125}"/>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5943505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Freeform 5"/>
          <p:cNvSpPr>
            <a:spLocks/>
          </p:cNvSpPr>
          <p:nvPr userDrawn="1"/>
        </p:nvSpPr>
        <p:spPr bwMode="auto">
          <a:xfrm>
            <a:off x="-1588" y="0"/>
            <a:ext cx="9312275" cy="6858000"/>
          </a:xfrm>
          <a:custGeom>
            <a:avLst/>
            <a:gdLst>
              <a:gd name="T0" fmla="*/ 0 w 5867"/>
              <a:gd name="T1" fmla="*/ 0 h 4320"/>
              <a:gd name="T2" fmla="*/ 0 w 5867"/>
              <a:gd name="T3" fmla="*/ 4320 h 4320"/>
              <a:gd name="T4" fmla="*/ 3187 w 5867"/>
              <a:gd name="T5" fmla="*/ 4320 h 4320"/>
              <a:gd name="T6" fmla="*/ 4630 w 5867"/>
              <a:gd name="T7" fmla="*/ 3063 h 4320"/>
              <a:gd name="T8" fmla="*/ 5669 w 5867"/>
              <a:gd name="T9" fmla="*/ 1003 h 4320"/>
              <a:gd name="T10" fmla="*/ 5867 w 5867"/>
              <a:gd name="T11" fmla="*/ 0 h 4320"/>
              <a:gd name="T12" fmla="*/ 0 w 586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5867" h="4320">
                <a:moveTo>
                  <a:pt x="0" y="0"/>
                </a:moveTo>
                <a:cubicBezTo>
                  <a:pt x="0" y="4320"/>
                  <a:pt x="0" y="4320"/>
                  <a:pt x="0" y="4320"/>
                </a:cubicBezTo>
                <a:cubicBezTo>
                  <a:pt x="3187" y="4320"/>
                  <a:pt x="3187" y="4320"/>
                  <a:pt x="3187" y="4320"/>
                </a:cubicBezTo>
                <a:cubicBezTo>
                  <a:pt x="3717" y="3993"/>
                  <a:pt x="4197" y="3574"/>
                  <a:pt x="4630" y="3063"/>
                </a:cubicBezTo>
                <a:cubicBezTo>
                  <a:pt x="5097" y="2509"/>
                  <a:pt x="5447" y="1824"/>
                  <a:pt x="5669" y="1003"/>
                </a:cubicBezTo>
                <a:cubicBezTo>
                  <a:pt x="5752" y="692"/>
                  <a:pt x="5818" y="357"/>
                  <a:pt x="5867"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31596" y="436563"/>
            <a:ext cx="6416904" cy="1957846"/>
          </a:xfrm>
        </p:spPr>
        <p:txBody>
          <a:bodyPr anchor="b">
            <a:noAutofit/>
          </a:bodyPr>
          <a:lstStyle>
            <a:lvl1pPr algn="l">
              <a:lnSpc>
                <a:spcPct val="85000"/>
              </a:lnSpc>
              <a:defRPr sz="44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2349499"/>
            <a:ext cx="6416904" cy="1847851"/>
          </a:xfrm>
        </p:spPr>
        <p:txBody>
          <a:bodyPr>
            <a:noAutofit/>
          </a:bodyPr>
          <a:lstStyle>
            <a:lvl1pPr marL="0" indent="0" algn="l">
              <a:lnSpc>
                <a:spcPct val="85000"/>
              </a:lnSpc>
              <a:buNone/>
              <a:defRPr sz="4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4458877"/>
            <a:ext cx="5064125" cy="1228725"/>
          </a:xfrm>
        </p:spPr>
        <p:txBody>
          <a:bodyPr>
            <a:noAutofit/>
          </a:bodyPr>
          <a:lstStyle>
            <a:lvl1pPr marL="0" indent="0">
              <a:spcBef>
                <a:spcPts val="0"/>
              </a:spcBef>
              <a:buNone/>
              <a:defRPr sz="1900" b="1" baseline="0">
                <a:solidFill>
                  <a:schemeClr val="accent2"/>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Click to edit Master text styles</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12318" t="13101" r="12318" b="13101"/>
          <a:stretch/>
        </p:blipFill>
        <p:spPr>
          <a:xfrm>
            <a:off x="10656094" y="5405970"/>
            <a:ext cx="1100138" cy="942323"/>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596" y="6232845"/>
            <a:ext cx="1677600" cy="111840"/>
          </a:xfrm>
          <a:prstGeom prst="rect">
            <a:avLst/>
          </a:prstGeom>
        </p:spPr>
      </p:pic>
      <p:pic>
        <p:nvPicPr>
          <p:cNvPr id="12" name="Picture 2" descr="Image result for mohcdgec tanzania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63467" y="5143122"/>
            <a:ext cx="1032748" cy="120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68458"/>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Freeform 5"/>
          <p:cNvSpPr>
            <a:spLocks/>
          </p:cNvSpPr>
          <p:nvPr userDrawn="1"/>
        </p:nvSpPr>
        <p:spPr bwMode="auto">
          <a:xfrm>
            <a:off x="-1588" y="0"/>
            <a:ext cx="9312275" cy="6858000"/>
          </a:xfrm>
          <a:custGeom>
            <a:avLst/>
            <a:gdLst>
              <a:gd name="T0" fmla="*/ 0 w 5867"/>
              <a:gd name="T1" fmla="*/ 0 h 4320"/>
              <a:gd name="T2" fmla="*/ 0 w 5867"/>
              <a:gd name="T3" fmla="*/ 4320 h 4320"/>
              <a:gd name="T4" fmla="*/ 3187 w 5867"/>
              <a:gd name="T5" fmla="*/ 4320 h 4320"/>
              <a:gd name="T6" fmla="*/ 4630 w 5867"/>
              <a:gd name="T7" fmla="*/ 3063 h 4320"/>
              <a:gd name="T8" fmla="*/ 5669 w 5867"/>
              <a:gd name="T9" fmla="*/ 1003 h 4320"/>
              <a:gd name="T10" fmla="*/ 5867 w 5867"/>
              <a:gd name="T11" fmla="*/ 0 h 4320"/>
              <a:gd name="T12" fmla="*/ 0 w 586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5867" h="4320">
                <a:moveTo>
                  <a:pt x="0" y="0"/>
                </a:moveTo>
                <a:cubicBezTo>
                  <a:pt x="0" y="4320"/>
                  <a:pt x="0" y="4320"/>
                  <a:pt x="0" y="4320"/>
                </a:cubicBezTo>
                <a:cubicBezTo>
                  <a:pt x="3187" y="4320"/>
                  <a:pt x="3187" y="4320"/>
                  <a:pt x="3187" y="4320"/>
                </a:cubicBezTo>
                <a:cubicBezTo>
                  <a:pt x="3717" y="3993"/>
                  <a:pt x="4197" y="3574"/>
                  <a:pt x="4630" y="3063"/>
                </a:cubicBezTo>
                <a:cubicBezTo>
                  <a:pt x="5097" y="2509"/>
                  <a:pt x="5447" y="1824"/>
                  <a:pt x="5669" y="1003"/>
                </a:cubicBezTo>
                <a:cubicBezTo>
                  <a:pt x="5752" y="692"/>
                  <a:pt x="5818" y="357"/>
                  <a:pt x="5867"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31596" y="436563"/>
            <a:ext cx="6416904" cy="1957846"/>
          </a:xfrm>
        </p:spPr>
        <p:txBody>
          <a:bodyPr anchor="b">
            <a:noAutofit/>
          </a:bodyPr>
          <a:lstStyle>
            <a:lvl1pPr algn="l">
              <a:lnSpc>
                <a:spcPct val="85000"/>
              </a:lnSpc>
              <a:defRPr sz="44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31596" y="2349499"/>
            <a:ext cx="6416904" cy="1847851"/>
          </a:xfrm>
        </p:spPr>
        <p:txBody>
          <a:bodyPr>
            <a:noAutofit/>
          </a:bodyPr>
          <a:lstStyle>
            <a:lvl1pPr marL="0" indent="0" algn="l">
              <a:lnSpc>
                <a:spcPct val="85000"/>
              </a:lnSpc>
              <a:buNone/>
              <a:defRPr sz="4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11" name="Text Placeholder 10"/>
          <p:cNvSpPr>
            <a:spLocks noGrp="1"/>
          </p:cNvSpPr>
          <p:nvPr>
            <p:ph type="body" sz="quarter" idx="13"/>
          </p:nvPr>
        </p:nvSpPr>
        <p:spPr>
          <a:xfrm>
            <a:off x="631825" y="4458877"/>
            <a:ext cx="5064125" cy="1228725"/>
          </a:xfrm>
        </p:spPr>
        <p:txBody>
          <a:bodyPr>
            <a:noAutofit/>
          </a:bodyPr>
          <a:lstStyle>
            <a:lvl1pPr marL="0" indent="0">
              <a:spcBef>
                <a:spcPts val="0"/>
              </a:spcBef>
              <a:buNone/>
              <a:defRPr sz="1900" b="1" baseline="0">
                <a:solidFill>
                  <a:schemeClr val="accent2"/>
                </a:solidFill>
              </a:defRPr>
            </a:lvl1pPr>
            <a:lvl2pPr marL="457200" indent="0">
              <a:buNone/>
              <a:defRPr sz="1900" b="1"/>
            </a:lvl2pPr>
            <a:lvl3pPr marL="914400" indent="0">
              <a:buNone/>
              <a:defRPr sz="1900" b="1"/>
            </a:lvl3pPr>
            <a:lvl4pPr marL="1371600" indent="0">
              <a:buNone/>
              <a:defRPr sz="1900" b="1"/>
            </a:lvl4pPr>
            <a:lvl5pPr marL="1828800" indent="0">
              <a:buNone/>
              <a:defRPr sz="1900" b="1"/>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2344" y="2453377"/>
            <a:ext cx="707495" cy="70749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406" y="5809669"/>
            <a:ext cx="1685049" cy="510409"/>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12318" t="13101" r="12318" b="13101"/>
          <a:stretch/>
        </p:blipFill>
        <p:spPr>
          <a:xfrm>
            <a:off x="10656094" y="5405970"/>
            <a:ext cx="1100138" cy="942323"/>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36830" y="4574337"/>
            <a:ext cx="1181101" cy="422471"/>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87" y="4424503"/>
            <a:ext cx="573011" cy="630891"/>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70191" y="3652548"/>
            <a:ext cx="1485903" cy="303124"/>
          </a:xfrm>
          <a:prstGeom prst="rect">
            <a:avLst/>
          </a:prstGeom>
        </p:spPr>
      </p:pic>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l="4094" r="7089"/>
          <a:stretch/>
        </p:blipFill>
        <p:spPr>
          <a:xfrm>
            <a:off x="11160919" y="3553276"/>
            <a:ext cx="619679" cy="45013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31596" y="6232845"/>
            <a:ext cx="1677600" cy="111840"/>
          </a:xfrm>
          <a:prstGeom prst="rect">
            <a:avLst/>
          </a:prstGeom>
        </p:spPr>
      </p:pic>
    </p:spTree>
    <p:extLst>
      <p:ext uri="{BB962C8B-B14F-4D97-AF65-F5344CB8AC3E}">
        <p14:creationId xmlns:p14="http://schemas.microsoft.com/office/powerpoint/2010/main" val="4281314188"/>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07/02/2023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97484120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31595" y="1904999"/>
            <a:ext cx="9115719" cy="4271963"/>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07/02/2023</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852478109"/>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dpi="0" rotWithShape="1">
          <a:blip r:embed="rId2">
            <a:lum/>
          </a:blip>
          <a:srcRect/>
          <a:stretch>
            <a:fillRect l="43000" t="-1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7565919" cy="6302729"/>
          </a:xfrm>
          <a:prstGeom prst="rect">
            <a:avLst/>
          </a:prstGeom>
          <a:noFill/>
          <a:ln>
            <a:noFill/>
          </a:ln>
        </p:spPr>
      </p:pic>
      <p:sp>
        <p:nvSpPr>
          <p:cNvPr id="2" name="Title 1"/>
          <p:cNvSpPr>
            <a:spLocks noGrp="1"/>
          </p:cNvSpPr>
          <p:nvPr>
            <p:ph type="title"/>
          </p:nvPr>
        </p:nvSpPr>
        <p:spPr>
          <a:xfrm>
            <a:off x="633501" y="358140"/>
            <a:ext cx="3940404" cy="1765935"/>
          </a:xfrm>
        </p:spPr>
        <p:txBody>
          <a:bodyPr anchor="b">
            <a:noAutofit/>
          </a:bodyPr>
          <a:lstStyle>
            <a:lvl1pPr>
              <a:lnSpc>
                <a:spcPct val="85000"/>
              </a:lnSpc>
              <a:defRPr sz="44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633501" y="2151063"/>
            <a:ext cx="3940404" cy="1500187"/>
          </a:xfrm>
        </p:spPr>
        <p:txBody>
          <a:bodyPr>
            <a:noAutofit/>
          </a:bodyPr>
          <a:lstStyle>
            <a:lvl1pPr marL="0" indent="0">
              <a:lnSpc>
                <a:spcPct val="85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07/02/2023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8" name="Picture 7"/>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spTree>
    <p:extLst>
      <p:ext uri="{BB962C8B-B14F-4D97-AF65-F5344CB8AC3E}">
        <p14:creationId xmlns:p14="http://schemas.microsoft.com/office/powerpoint/2010/main" val="521867941"/>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ivider Slid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543800" y="0"/>
            <a:ext cx="4648200" cy="348615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07/02/2023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8" name="Picture 7"/>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sp>
        <p:nvSpPr>
          <p:cNvPr id="7" name="Rectangle 6"/>
          <p:cNvSpPr/>
          <p:nvPr userDrawn="1"/>
        </p:nvSpPr>
        <p:spPr>
          <a:xfrm>
            <a:off x="8593524" y="952799"/>
            <a:ext cx="3148939"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a:t>
            </a:r>
            <a:r>
              <a:rPr lang="en-US" sz="5400" b="1"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You</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48993450"/>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Divider Slide">
    <p:bg>
      <p:bgPr>
        <a:solidFill>
          <a:schemeClr val="accent1"/>
        </a:soli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flipV="1">
            <a:off x="0" y="1693863"/>
            <a:ext cx="6199188" cy="5162550"/>
          </a:xfrm>
          <a:custGeom>
            <a:avLst/>
            <a:gdLst>
              <a:gd name="T0" fmla="*/ 2730 w 3430"/>
              <a:gd name="T1" fmla="*/ 2244 h 2856"/>
              <a:gd name="T2" fmla="*/ 3430 w 3430"/>
              <a:gd name="T3" fmla="*/ 578 h 2856"/>
              <a:gd name="T4" fmla="*/ 3370 w 3430"/>
              <a:gd name="T5" fmla="*/ 0 h 2856"/>
              <a:gd name="T6" fmla="*/ 0 w 3430"/>
              <a:gd name="T7" fmla="*/ 0 h 2856"/>
              <a:gd name="T8" fmla="*/ 0 w 3430"/>
              <a:gd name="T9" fmla="*/ 2664 h 2856"/>
              <a:gd name="T10" fmla="*/ 1029 w 3430"/>
              <a:gd name="T11" fmla="*/ 2856 h 2856"/>
              <a:gd name="T12" fmla="*/ 2730 w 3430"/>
              <a:gd name="T13" fmla="*/ 2244 h 2856"/>
            </a:gdLst>
            <a:ahLst/>
            <a:cxnLst>
              <a:cxn ang="0">
                <a:pos x="T0" y="T1"/>
              </a:cxn>
              <a:cxn ang="0">
                <a:pos x="T2" y="T3"/>
              </a:cxn>
              <a:cxn ang="0">
                <a:pos x="T4" y="T5"/>
              </a:cxn>
              <a:cxn ang="0">
                <a:pos x="T6" y="T7"/>
              </a:cxn>
              <a:cxn ang="0">
                <a:pos x="T8" y="T9"/>
              </a:cxn>
              <a:cxn ang="0">
                <a:pos x="T10" y="T11"/>
              </a:cxn>
              <a:cxn ang="0">
                <a:pos x="T12" y="T13"/>
              </a:cxn>
            </a:cxnLst>
            <a:rect l="0" t="0" r="r" b="b"/>
            <a:pathLst>
              <a:path w="3430" h="2856">
                <a:moveTo>
                  <a:pt x="2730" y="2244"/>
                </a:moveTo>
                <a:cubicBezTo>
                  <a:pt x="3196" y="1836"/>
                  <a:pt x="3430" y="1281"/>
                  <a:pt x="3430" y="578"/>
                </a:cubicBezTo>
                <a:cubicBezTo>
                  <a:pt x="3430" y="373"/>
                  <a:pt x="3410" y="181"/>
                  <a:pt x="3370" y="0"/>
                </a:cubicBezTo>
                <a:cubicBezTo>
                  <a:pt x="0" y="0"/>
                  <a:pt x="0" y="0"/>
                  <a:pt x="0" y="0"/>
                </a:cubicBezTo>
                <a:cubicBezTo>
                  <a:pt x="0" y="2664"/>
                  <a:pt x="0" y="2664"/>
                  <a:pt x="0" y="2664"/>
                </a:cubicBezTo>
                <a:cubicBezTo>
                  <a:pt x="311" y="2792"/>
                  <a:pt x="654" y="2856"/>
                  <a:pt x="1029" y="2856"/>
                </a:cubicBezTo>
                <a:cubicBezTo>
                  <a:pt x="1699" y="2856"/>
                  <a:pt x="2266" y="2652"/>
                  <a:pt x="2730" y="2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31596" y="3285784"/>
            <a:ext cx="3940404" cy="1765935"/>
          </a:xfrm>
        </p:spPr>
        <p:txBody>
          <a:bodyPr anchor="ctr" anchorCtr="0">
            <a:noAutofit/>
          </a:bodyPr>
          <a:lstStyle>
            <a:lvl1pPr>
              <a:lnSpc>
                <a:spcPct val="85000"/>
              </a:lnSpc>
              <a:defRPr sz="4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2A6E3025-240C-44B1-AED0-4F77AEC8B4CD}" type="datetimeFigureOut">
              <a:rPr lang="en-IE" smtClean="0"/>
              <a:pPr/>
              <a:t>07/02/2023</a:t>
            </a:fld>
            <a:endParaRPr lang="en-IE" dirty="0"/>
          </a:p>
        </p:txBody>
      </p:sp>
      <p:sp>
        <p:nvSpPr>
          <p:cNvPr id="5" name="Footer Placeholder 4"/>
          <p:cNvSpPr>
            <a:spLocks noGrp="1"/>
          </p:cNvSpPr>
          <p:nvPr>
            <p:ph type="ftr" sz="quarter" idx="11"/>
          </p:nvPr>
        </p:nvSpPr>
        <p:spPr>
          <a:xfrm>
            <a:off x="6199188" y="6299789"/>
            <a:ext cx="4468812"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D7C2A8-3574-48AF-9B9F-6538CE887783}" type="slidenum">
              <a:rPr lang="en-IE" smtClean="0"/>
              <a:pPr/>
              <a:t>‹#›</a:t>
            </a:fld>
            <a:endParaRPr lang="en-IE"/>
          </a:p>
        </p:txBody>
      </p:sp>
      <p:pic>
        <p:nvPicPr>
          <p:cNvPr id="8" name="Picture 7"/>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4611" y="667297"/>
            <a:ext cx="5029200" cy="1587416"/>
          </a:xfrm>
          <a:prstGeom prst="rect">
            <a:avLst/>
          </a:prstGeom>
          <a:noFill/>
          <a:ln>
            <a:noFill/>
          </a:ln>
        </p:spPr>
      </p:pic>
    </p:spTree>
    <p:extLst>
      <p:ext uri="{BB962C8B-B14F-4D97-AF65-F5344CB8AC3E}">
        <p14:creationId xmlns:p14="http://schemas.microsoft.com/office/powerpoint/2010/main" val="3708734144"/>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Divider slide">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07/02/2023</a:t>
            </a:fld>
            <a:endParaRPr lang="en-IE"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dirty="0"/>
          </a:p>
        </p:txBody>
      </p:sp>
      <p:pic>
        <p:nvPicPr>
          <p:cNvPr id="6" name="Picture 5"/>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grpSp>
        <p:nvGrpSpPr>
          <p:cNvPr id="10" name="Group 4"/>
          <p:cNvGrpSpPr>
            <a:grpSpLocks noChangeAspect="1"/>
          </p:cNvGrpSpPr>
          <p:nvPr userDrawn="1"/>
        </p:nvGrpSpPr>
        <p:grpSpPr bwMode="auto">
          <a:xfrm>
            <a:off x="9916998" y="301658"/>
            <a:ext cx="1940679" cy="3432065"/>
            <a:chOff x="3114" y="882"/>
            <a:chExt cx="1447" cy="2559"/>
          </a:xfrm>
          <a:solidFill>
            <a:schemeClr val="accent2"/>
          </a:solidFill>
        </p:grpSpPr>
        <p:sp>
          <p:nvSpPr>
            <p:cNvPr id="12"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4"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5"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 name="Title 1"/>
          <p:cNvSpPr>
            <a:spLocks noGrp="1"/>
          </p:cNvSpPr>
          <p:nvPr>
            <p:ph type="title"/>
          </p:nvPr>
        </p:nvSpPr>
        <p:spPr>
          <a:xfrm>
            <a:off x="631596" y="577849"/>
            <a:ext cx="5045304" cy="3155873"/>
          </a:xfrm>
        </p:spPr>
        <p:txBody>
          <a:bodyPr>
            <a:noAutofit/>
          </a:bodyPr>
          <a:lstStyle>
            <a:lvl1pPr>
              <a:defRPr sz="4400">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81033304"/>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00BF2B-EB64-4F94-B236-FA255C60D4BE}" type="datetimeFigureOut">
              <a:rPr lang="en-NG" smtClean="0"/>
              <a:t>07/02/2023</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4CB7D3F-CB45-4C84-A208-F0868F4B984B}" type="slidenum">
              <a:rPr lang="en-NG" smtClean="0"/>
              <a:t>‹#›</a:t>
            </a:fld>
            <a:endParaRPr lang="en-NG"/>
          </a:p>
        </p:txBody>
      </p:sp>
    </p:spTree>
    <p:extLst>
      <p:ext uri="{BB962C8B-B14F-4D97-AF65-F5344CB8AC3E}">
        <p14:creationId xmlns:p14="http://schemas.microsoft.com/office/powerpoint/2010/main" val="1277370860"/>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00BF2B-EB64-4F94-B236-FA255C60D4BE}" type="datetimeFigureOut">
              <a:rPr lang="en-NG" smtClean="0"/>
              <a:t>07/02/2023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4CB7D3F-CB45-4C84-A208-F0868F4B984B}" type="slidenum">
              <a:rPr lang="en-NG" smtClean="0"/>
              <a:t>‹#›</a:t>
            </a:fld>
            <a:endParaRPr lang="en-NG"/>
          </a:p>
        </p:txBody>
      </p:sp>
    </p:spTree>
    <p:extLst>
      <p:ext uri="{BB962C8B-B14F-4D97-AF65-F5344CB8AC3E}">
        <p14:creationId xmlns:p14="http://schemas.microsoft.com/office/powerpoint/2010/main" val="15659822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416E01E-30D6-F941-83F0-95469EA57F33}"/>
              </a:ext>
            </a:extLst>
          </p:cNvPr>
          <p:cNvPicPr>
            <a:picLocks noChangeAspect="1"/>
          </p:cNvPicPr>
          <p:nvPr userDrawn="1"/>
        </p:nvPicPr>
        <p:blipFill rotWithShape="1">
          <a:blip r:embed="rId2">
            <a:duotone>
              <a:prstClr val="black"/>
              <a:schemeClr val="accent5">
                <a:tint val="45000"/>
                <a:satMod val="400000"/>
              </a:schemeClr>
            </a:duotone>
          </a:blip>
          <a:srcRect t="7583" b="7225"/>
          <a:stretch/>
        </p:blipFill>
        <p:spPr>
          <a:xfrm>
            <a:off x="15199" y="0"/>
            <a:ext cx="12176801"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F4AC4F29-C7B2-E74C-9C07-C3709DC96965}"/>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4E47DF41-909F-D249-9E54-03C60974DDC7}"/>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20" name="Group 19">
            <a:extLst>
              <a:ext uri="{FF2B5EF4-FFF2-40B4-BE49-F238E27FC236}">
                <a16:creationId xmlns:a16="http://schemas.microsoft.com/office/drawing/2014/main" id="{3B19B223-E5E8-F14D-9327-2D4D283C2C91}"/>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9EA42494-4AFB-8A4E-A4B6-46A5AFF4D917}"/>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0398B553-B514-BF4B-97B3-44F0954BDA45}"/>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4277238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990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7E57-7C97-4874-BCFC-39BF28872194}"/>
              </a:ext>
            </a:extLst>
          </p:cNvPr>
          <p:cNvSpPr>
            <a:spLocks noGrp="1"/>
          </p:cNvSpPr>
          <p:nvPr>
            <p:ph type="ctrTitle"/>
          </p:nvPr>
        </p:nvSpPr>
        <p:spPr>
          <a:xfrm>
            <a:off x="1412240" y="2026603"/>
            <a:ext cx="9144000" cy="2387600"/>
          </a:xfrm>
        </p:spPr>
        <p:txBody>
          <a:bodyPr anchor="b"/>
          <a:lstStyle>
            <a:lvl1pPr algn="ctr">
              <a:defRPr sz="595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EF20A8-83A7-4FC8-829A-EFB48BFA18DE}"/>
              </a:ext>
            </a:extLst>
          </p:cNvPr>
          <p:cNvSpPr>
            <a:spLocks noGrp="1"/>
          </p:cNvSpPr>
          <p:nvPr>
            <p:ph type="subTitle" idx="1"/>
          </p:nvPr>
        </p:nvSpPr>
        <p:spPr>
          <a:xfrm>
            <a:off x="1412240" y="4521677"/>
            <a:ext cx="9144000" cy="1655762"/>
          </a:xfrm>
        </p:spPr>
        <p:txBody>
          <a:bodyPr/>
          <a:lstStyle>
            <a:lvl1pPr marL="0" indent="0" algn="ctr">
              <a:buNone/>
              <a:defRPr sz="2381"/>
            </a:lvl1pPr>
            <a:lvl2pPr marL="453554" indent="0" algn="ctr">
              <a:buNone/>
              <a:defRPr sz="1984"/>
            </a:lvl2pPr>
            <a:lvl3pPr marL="907108" indent="0" algn="ctr">
              <a:buNone/>
              <a:defRPr sz="1786"/>
            </a:lvl3pPr>
            <a:lvl4pPr marL="1360661" indent="0" algn="ctr">
              <a:buNone/>
              <a:defRPr sz="1587"/>
            </a:lvl4pPr>
            <a:lvl5pPr marL="1814215" indent="0" algn="ctr">
              <a:buNone/>
              <a:defRPr sz="1587"/>
            </a:lvl5pPr>
            <a:lvl6pPr marL="2267769" indent="0" algn="ctr">
              <a:buNone/>
              <a:defRPr sz="1587"/>
            </a:lvl6pPr>
            <a:lvl7pPr marL="2721323" indent="0" algn="ctr">
              <a:buNone/>
              <a:defRPr sz="1587"/>
            </a:lvl7pPr>
            <a:lvl8pPr marL="3174877" indent="0" algn="ctr">
              <a:buNone/>
              <a:defRPr sz="1587"/>
            </a:lvl8pPr>
            <a:lvl9pPr marL="3628431" indent="0" algn="ctr">
              <a:buNone/>
              <a:defRPr sz="1587"/>
            </a:lvl9pPr>
          </a:lstStyle>
          <a:p>
            <a:r>
              <a:rPr lang="en-US"/>
              <a:t>Click to edit Master subtitle style</a:t>
            </a:r>
          </a:p>
        </p:txBody>
      </p:sp>
      <p:sp>
        <p:nvSpPr>
          <p:cNvPr id="7" name="Rectangle 6">
            <a:extLst>
              <a:ext uri="{FF2B5EF4-FFF2-40B4-BE49-F238E27FC236}">
                <a16:creationId xmlns:a16="http://schemas.microsoft.com/office/drawing/2014/main" id="{B869767C-3DE5-4912-AD7D-9CD5127521FE}"/>
              </a:ext>
            </a:extLst>
          </p:cNvPr>
          <p:cNvSpPr/>
          <p:nvPr/>
        </p:nvSpPr>
        <p:spPr>
          <a:xfrm>
            <a:off x="0" y="0"/>
            <a:ext cx="12192000" cy="1359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6"/>
          </a:p>
        </p:txBody>
      </p:sp>
      <p:pic>
        <p:nvPicPr>
          <p:cNvPr id="6" name="Picture 5">
            <a:extLst>
              <a:ext uri="{FF2B5EF4-FFF2-40B4-BE49-F238E27FC236}">
                <a16:creationId xmlns:a16="http://schemas.microsoft.com/office/drawing/2014/main" id="{01177529-15CC-474D-8114-438682FF8DDD}"/>
              </a:ext>
            </a:extLst>
          </p:cNvPr>
          <p:cNvPicPr>
            <a:picLocks noChangeAspect="1"/>
          </p:cNvPicPr>
          <p:nvPr/>
        </p:nvPicPr>
        <p:blipFill rotWithShape="1">
          <a:blip r:embed="rId2"/>
          <a:srcRect l="11000" t="17696" r="9900" b="20866"/>
          <a:stretch/>
        </p:blipFill>
        <p:spPr>
          <a:xfrm>
            <a:off x="204539" y="228769"/>
            <a:ext cx="2831269" cy="848655"/>
          </a:xfrm>
          <a:prstGeom prst="rect">
            <a:avLst/>
          </a:prstGeom>
        </p:spPr>
      </p:pic>
      <p:sp>
        <p:nvSpPr>
          <p:cNvPr id="9" name="Isosceles Triangle 8">
            <a:extLst>
              <a:ext uri="{FF2B5EF4-FFF2-40B4-BE49-F238E27FC236}">
                <a16:creationId xmlns:a16="http://schemas.microsoft.com/office/drawing/2014/main" id="{A18B1C88-CC5A-4870-9E7F-74AAA24A5CC9}"/>
              </a:ext>
            </a:extLst>
          </p:cNvPr>
          <p:cNvSpPr/>
          <p:nvPr/>
        </p:nvSpPr>
        <p:spPr>
          <a:xfrm rot="12520838">
            <a:off x="-395111" y="6201540"/>
            <a:ext cx="2438523" cy="1014999"/>
          </a:xfrm>
          <a:prstGeom prst="triangle">
            <a:avLst>
              <a:gd name="adj" fmla="val 76990"/>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dirty="0"/>
          </a:p>
        </p:txBody>
      </p:sp>
      <p:pic>
        <p:nvPicPr>
          <p:cNvPr id="10" name="Picture 9" descr="C:\Users\samsu.gombwer\Desktop\My IHP Deliverables\IHP Logos\IHP Nigeria Logo Capture.JPG">
            <a:extLst>
              <a:ext uri="{FF2B5EF4-FFF2-40B4-BE49-F238E27FC236}">
                <a16:creationId xmlns:a16="http://schemas.microsoft.com/office/drawing/2014/main" id="{4C0D15B4-E0B1-4764-998C-DBAA48B0AF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52307" y="529154"/>
            <a:ext cx="2831269" cy="365840"/>
          </a:xfrm>
          <a:prstGeom prst="rect">
            <a:avLst/>
          </a:prstGeom>
          <a:noFill/>
          <a:ln>
            <a:noFill/>
          </a:ln>
        </p:spPr>
      </p:pic>
      <p:sp>
        <p:nvSpPr>
          <p:cNvPr id="8" name="Rectangle 7">
            <a:extLst>
              <a:ext uri="{FF2B5EF4-FFF2-40B4-BE49-F238E27FC236}">
                <a16:creationId xmlns:a16="http://schemas.microsoft.com/office/drawing/2014/main" id="{0581CCE5-C559-4667-B89F-A71CCB85EB18}"/>
              </a:ext>
            </a:extLst>
          </p:cNvPr>
          <p:cNvSpPr/>
          <p:nvPr userDrawn="1"/>
        </p:nvSpPr>
        <p:spPr>
          <a:xfrm>
            <a:off x="0" y="0"/>
            <a:ext cx="12192000" cy="1359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6"/>
          </a:p>
        </p:txBody>
      </p:sp>
      <p:pic>
        <p:nvPicPr>
          <p:cNvPr id="11" name="Picture 10">
            <a:extLst>
              <a:ext uri="{FF2B5EF4-FFF2-40B4-BE49-F238E27FC236}">
                <a16:creationId xmlns:a16="http://schemas.microsoft.com/office/drawing/2014/main" id="{1A7BD95E-1947-4334-92F4-5A70B5789371}"/>
              </a:ext>
            </a:extLst>
          </p:cNvPr>
          <p:cNvPicPr>
            <a:picLocks noChangeAspect="1"/>
          </p:cNvPicPr>
          <p:nvPr userDrawn="1"/>
        </p:nvPicPr>
        <p:blipFill rotWithShape="1">
          <a:blip r:embed="rId2"/>
          <a:srcRect l="11000" t="17696" r="9900" b="20866"/>
          <a:stretch/>
        </p:blipFill>
        <p:spPr>
          <a:xfrm>
            <a:off x="204539" y="228769"/>
            <a:ext cx="2831269" cy="848655"/>
          </a:xfrm>
          <a:prstGeom prst="rect">
            <a:avLst/>
          </a:prstGeom>
        </p:spPr>
      </p:pic>
      <p:sp>
        <p:nvSpPr>
          <p:cNvPr id="13" name="Isosceles Triangle 12">
            <a:extLst>
              <a:ext uri="{FF2B5EF4-FFF2-40B4-BE49-F238E27FC236}">
                <a16:creationId xmlns:a16="http://schemas.microsoft.com/office/drawing/2014/main" id="{0D13FE0D-0091-4F80-8F9F-0C4BBC5F5592}"/>
              </a:ext>
            </a:extLst>
          </p:cNvPr>
          <p:cNvSpPr/>
          <p:nvPr userDrawn="1"/>
        </p:nvSpPr>
        <p:spPr>
          <a:xfrm rot="12520838">
            <a:off x="-395111" y="6201540"/>
            <a:ext cx="2438523" cy="1014999"/>
          </a:xfrm>
          <a:prstGeom prst="triangle">
            <a:avLst>
              <a:gd name="adj" fmla="val 76990"/>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dirty="0"/>
          </a:p>
        </p:txBody>
      </p:sp>
    </p:spTree>
    <p:extLst>
      <p:ext uri="{BB962C8B-B14F-4D97-AF65-F5344CB8AC3E}">
        <p14:creationId xmlns:p14="http://schemas.microsoft.com/office/powerpoint/2010/main" val="25245284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FAEE-9BC5-4D56-9649-CF2C518DFCA9}"/>
              </a:ext>
            </a:extLst>
          </p:cNvPr>
          <p:cNvSpPr>
            <a:spLocks noGrp="1"/>
          </p:cNvSpPr>
          <p:nvPr>
            <p:ph type="title"/>
          </p:nvPr>
        </p:nvSpPr>
        <p:spPr/>
        <p:txBody>
          <a:bodyPr/>
          <a:lstStyle>
            <a:lvl1pPr>
              <a:defRPr>
                <a:solidFill>
                  <a:srgbClr val="C00000"/>
                </a:solidFill>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DF54F6B5-F286-4D77-94D3-E7ACD7AE28BB}"/>
              </a:ext>
            </a:extLst>
          </p:cNvPr>
          <p:cNvPicPr>
            <a:picLocks noChangeAspect="1"/>
          </p:cNvPicPr>
          <p:nvPr/>
        </p:nvPicPr>
        <p:blipFill rotWithShape="1">
          <a:blip r:embed="rId2"/>
          <a:srcRect l="11000" t="17696" r="9900" b="20866"/>
          <a:stretch/>
        </p:blipFill>
        <p:spPr>
          <a:xfrm>
            <a:off x="619929" y="5983683"/>
            <a:ext cx="1774275" cy="531827"/>
          </a:xfrm>
          <a:prstGeom prst="rect">
            <a:avLst/>
          </a:prstGeom>
        </p:spPr>
      </p:pic>
      <p:pic>
        <p:nvPicPr>
          <p:cNvPr id="5" name="Picture 4" descr="C:\Users\samsu.gombwer\Desktop\My IHP Deliverables\IHP Logos\IHP Nigeria Logo Capture.JPG">
            <a:extLst>
              <a:ext uri="{FF2B5EF4-FFF2-40B4-BE49-F238E27FC236}">
                <a16:creationId xmlns:a16="http://schemas.microsoft.com/office/drawing/2014/main" id="{53759B4A-B85A-4C5C-82A1-BEC6A6AF82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52307" y="5983683"/>
            <a:ext cx="2831269" cy="365840"/>
          </a:xfrm>
          <a:prstGeom prst="rect">
            <a:avLst/>
          </a:prstGeom>
          <a:noFill/>
          <a:ln>
            <a:noFill/>
          </a:ln>
        </p:spPr>
      </p:pic>
      <p:pic>
        <p:nvPicPr>
          <p:cNvPr id="6" name="Picture 5">
            <a:extLst>
              <a:ext uri="{FF2B5EF4-FFF2-40B4-BE49-F238E27FC236}">
                <a16:creationId xmlns:a16="http://schemas.microsoft.com/office/drawing/2014/main" id="{13B00723-1250-44CD-B05E-7A308BCC4B35}"/>
              </a:ext>
            </a:extLst>
          </p:cNvPr>
          <p:cNvPicPr>
            <a:picLocks noChangeAspect="1"/>
          </p:cNvPicPr>
          <p:nvPr userDrawn="1"/>
        </p:nvPicPr>
        <p:blipFill rotWithShape="1">
          <a:blip r:embed="rId4"/>
          <a:srcRect l="5435" t="24670" b="48074"/>
          <a:stretch/>
        </p:blipFill>
        <p:spPr>
          <a:xfrm>
            <a:off x="8250029" y="6141804"/>
            <a:ext cx="3227276" cy="373706"/>
          </a:xfrm>
          <a:prstGeom prst="rect">
            <a:avLst/>
          </a:prstGeom>
        </p:spPr>
      </p:pic>
      <p:pic>
        <p:nvPicPr>
          <p:cNvPr id="7" name="Picture 6">
            <a:extLst>
              <a:ext uri="{FF2B5EF4-FFF2-40B4-BE49-F238E27FC236}">
                <a16:creationId xmlns:a16="http://schemas.microsoft.com/office/drawing/2014/main" id="{ACD87FE6-94B3-4FA7-9E00-AE686CF47EF1}"/>
              </a:ext>
            </a:extLst>
          </p:cNvPr>
          <p:cNvPicPr>
            <a:picLocks noChangeAspect="1"/>
          </p:cNvPicPr>
          <p:nvPr userDrawn="1"/>
        </p:nvPicPr>
        <p:blipFill rotWithShape="1">
          <a:blip r:embed="rId2"/>
          <a:srcRect l="11000" t="17696" r="9900" b="20866"/>
          <a:stretch/>
        </p:blipFill>
        <p:spPr>
          <a:xfrm>
            <a:off x="619929" y="5983683"/>
            <a:ext cx="1774275" cy="531827"/>
          </a:xfrm>
          <a:prstGeom prst="rect">
            <a:avLst/>
          </a:prstGeom>
        </p:spPr>
      </p:pic>
    </p:spTree>
    <p:extLst>
      <p:ext uri="{BB962C8B-B14F-4D97-AF65-F5344CB8AC3E}">
        <p14:creationId xmlns:p14="http://schemas.microsoft.com/office/powerpoint/2010/main" val="74342259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1092-AAD5-4189-920C-84E3762B95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F10A7-3E85-4ACE-8C5A-508FE7A71802}"/>
              </a:ext>
            </a:extLst>
          </p:cNvPr>
          <p:cNvSpPr>
            <a:spLocks noGrp="1"/>
          </p:cNvSpPr>
          <p:nvPr>
            <p:ph type="dt" sz="half" idx="10"/>
          </p:nvPr>
        </p:nvSpPr>
        <p:spPr/>
        <p:txBody>
          <a:bodyPr/>
          <a:lstStyle/>
          <a:p>
            <a:fld id="{14D9336B-7F0A-4C0F-AC65-CB37DC268450}" type="datetimeFigureOut">
              <a:rPr lang="en-US" smtClean="0"/>
              <a:t>2/7/2023</a:t>
            </a:fld>
            <a:endParaRPr lang="en-US"/>
          </a:p>
        </p:txBody>
      </p:sp>
      <p:sp>
        <p:nvSpPr>
          <p:cNvPr id="4" name="Slide Number Placeholder 3">
            <a:extLst>
              <a:ext uri="{FF2B5EF4-FFF2-40B4-BE49-F238E27FC236}">
                <a16:creationId xmlns:a16="http://schemas.microsoft.com/office/drawing/2014/main" id="{37B44CE2-50E7-49B9-B8D7-00C7C093809D}"/>
              </a:ext>
            </a:extLst>
          </p:cNvPr>
          <p:cNvSpPr>
            <a:spLocks noGrp="1"/>
          </p:cNvSpPr>
          <p:nvPr>
            <p:ph type="sldNum" sz="quarter" idx="11"/>
          </p:nvPr>
        </p:nvSpPr>
        <p:spPr/>
        <p:txBody>
          <a:bodyPr/>
          <a:lstStyle/>
          <a:p>
            <a:fld id="{4722ED8E-CC03-4C42-9484-80A836BA28F4}" type="slidenum">
              <a:rPr lang="en-US" smtClean="0"/>
              <a:t>‹#›</a:t>
            </a:fld>
            <a:endParaRPr lang="en-US"/>
          </a:p>
        </p:txBody>
      </p:sp>
    </p:spTree>
    <p:extLst>
      <p:ext uri="{BB962C8B-B14F-4D97-AF65-F5344CB8AC3E}">
        <p14:creationId xmlns:p14="http://schemas.microsoft.com/office/powerpoint/2010/main" val="3735617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EAF7-59FE-4499-B01F-9FADEC969E01}"/>
              </a:ext>
            </a:extLst>
          </p:cNvPr>
          <p:cNvSpPr>
            <a:spLocks noGrp="1"/>
          </p:cNvSpPr>
          <p:nvPr>
            <p:ph type="title"/>
          </p:nvPr>
        </p:nvSpPr>
        <p:spPr/>
        <p:txBody>
          <a:bodyPr/>
          <a:lstStyle>
            <a:lvl1pPr>
              <a:defRPr>
                <a:solidFill>
                  <a:srgbClr val="C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CEEA82-5E03-44B1-86F2-411309615CC8}"/>
              </a:ext>
            </a:extLst>
          </p:cNvPr>
          <p:cNvSpPr>
            <a:spLocks noGrp="1"/>
          </p:cNvSpPr>
          <p:nvPr>
            <p:ph idx="1"/>
          </p:nvPr>
        </p:nvSpPr>
        <p:spPr>
          <a:xfrm>
            <a:off x="838200" y="169068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09F8841-5F84-44EA-B6A8-9B03D937949B}"/>
              </a:ext>
            </a:extLst>
          </p:cNvPr>
          <p:cNvPicPr>
            <a:picLocks noChangeAspect="1"/>
          </p:cNvPicPr>
          <p:nvPr/>
        </p:nvPicPr>
        <p:blipFill rotWithShape="1">
          <a:blip r:embed="rId2"/>
          <a:srcRect l="11000" t="17696" r="9900" b="20866"/>
          <a:stretch/>
        </p:blipFill>
        <p:spPr>
          <a:xfrm>
            <a:off x="838200" y="6042027"/>
            <a:ext cx="1774275" cy="531827"/>
          </a:xfrm>
          <a:prstGeom prst="rect">
            <a:avLst/>
          </a:prstGeom>
        </p:spPr>
      </p:pic>
      <p:pic>
        <p:nvPicPr>
          <p:cNvPr id="7" name="Picture 6" descr="C:\Users\samsu.gombwer\Desktop\My IHP Deliverables\IHP Logos\IHP Nigeria Logo Capture.JPG">
            <a:extLst>
              <a:ext uri="{FF2B5EF4-FFF2-40B4-BE49-F238E27FC236}">
                <a16:creationId xmlns:a16="http://schemas.microsoft.com/office/drawing/2014/main" id="{4BB75130-ACC3-4EAA-885C-554F283667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22531" y="6042027"/>
            <a:ext cx="2831269" cy="365840"/>
          </a:xfrm>
          <a:prstGeom prst="rect">
            <a:avLst/>
          </a:prstGeom>
          <a:noFill/>
          <a:ln>
            <a:noFill/>
          </a:ln>
        </p:spPr>
      </p:pic>
    </p:spTree>
    <p:extLst>
      <p:ext uri="{BB962C8B-B14F-4D97-AF65-F5344CB8AC3E}">
        <p14:creationId xmlns:p14="http://schemas.microsoft.com/office/powerpoint/2010/main" val="97821904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7AC-4A9C-4401-AF3D-EFB2DDB2A8F0}"/>
              </a:ext>
            </a:extLst>
          </p:cNvPr>
          <p:cNvSpPr>
            <a:spLocks noGrp="1"/>
          </p:cNvSpPr>
          <p:nvPr>
            <p:ph type="title"/>
          </p:nvPr>
        </p:nvSpPr>
        <p:spPr>
          <a:xfrm>
            <a:off x="831851" y="1382167"/>
            <a:ext cx="10515600" cy="2852737"/>
          </a:xfrm>
        </p:spPr>
        <p:txBody>
          <a:bodyPr anchor="b"/>
          <a:lstStyle>
            <a:lvl1pPr>
              <a:defRPr sz="5952">
                <a:solidFill>
                  <a:srgbClr val="C0000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242B58-DB08-4EC6-8A5F-C1A4CB356F55}"/>
              </a:ext>
            </a:extLst>
          </p:cNvPr>
          <p:cNvSpPr>
            <a:spLocks noGrp="1"/>
          </p:cNvSpPr>
          <p:nvPr>
            <p:ph type="body" idx="1"/>
          </p:nvPr>
        </p:nvSpPr>
        <p:spPr>
          <a:xfrm>
            <a:off x="831851" y="4387062"/>
            <a:ext cx="10515600" cy="1667990"/>
          </a:xfrm>
        </p:spPr>
        <p:txBody>
          <a:bodyPr/>
          <a:lstStyle>
            <a:lvl1pPr marL="0" indent="0">
              <a:buNone/>
              <a:defRPr sz="2381">
                <a:solidFill>
                  <a:schemeClr val="tx1">
                    <a:tint val="75000"/>
                  </a:schemeClr>
                </a:solidFill>
              </a:defRPr>
            </a:lvl1pPr>
            <a:lvl2pPr marL="453554" indent="0">
              <a:buNone/>
              <a:defRPr sz="1984">
                <a:solidFill>
                  <a:schemeClr val="tx1">
                    <a:tint val="75000"/>
                  </a:schemeClr>
                </a:solidFill>
              </a:defRPr>
            </a:lvl2pPr>
            <a:lvl3pPr marL="907108" indent="0">
              <a:buNone/>
              <a:defRPr sz="1786">
                <a:solidFill>
                  <a:schemeClr val="tx1">
                    <a:tint val="75000"/>
                  </a:schemeClr>
                </a:solidFill>
              </a:defRPr>
            </a:lvl3pPr>
            <a:lvl4pPr marL="1360661" indent="0">
              <a:buNone/>
              <a:defRPr sz="1587">
                <a:solidFill>
                  <a:schemeClr val="tx1">
                    <a:tint val="75000"/>
                  </a:schemeClr>
                </a:solidFill>
              </a:defRPr>
            </a:lvl4pPr>
            <a:lvl5pPr marL="1814215" indent="0">
              <a:buNone/>
              <a:defRPr sz="1587">
                <a:solidFill>
                  <a:schemeClr val="tx1">
                    <a:tint val="75000"/>
                  </a:schemeClr>
                </a:solidFill>
              </a:defRPr>
            </a:lvl5pPr>
            <a:lvl6pPr marL="2267769" indent="0">
              <a:buNone/>
              <a:defRPr sz="1587">
                <a:solidFill>
                  <a:schemeClr val="tx1">
                    <a:tint val="75000"/>
                  </a:schemeClr>
                </a:solidFill>
              </a:defRPr>
            </a:lvl6pPr>
            <a:lvl7pPr marL="2721323" indent="0">
              <a:buNone/>
              <a:defRPr sz="1587">
                <a:solidFill>
                  <a:schemeClr val="tx1">
                    <a:tint val="75000"/>
                  </a:schemeClr>
                </a:solidFill>
              </a:defRPr>
            </a:lvl7pPr>
            <a:lvl8pPr marL="3174877" indent="0">
              <a:buNone/>
              <a:defRPr sz="1587">
                <a:solidFill>
                  <a:schemeClr val="tx1">
                    <a:tint val="75000"/>
                  </a:schemeClr>
                </a:solidFill>
              </a:defRPr>
            </a:lvl8pPr>
            <a:lvl9pPr marL="3628431" indent="0">
              <a:buNone/>
              <a:defRPr sz="1587">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E1062B57-0CD8-4D0D-94A3-8ED0ACCABCB6}"/>
              </a:ext>
            </a:extLst>
          </p:cNvPr>
          <p:cNvPicPr>
            <a:picLocks noChangeAspect="1"/>
          </p:cNvPicPr>
          <p:nvPr/>
        </p:nvPicPr>
        <p:blipFill rotWithShape="1">
          <a:blip r:embed="rId2"/>
          <a:srcRect l="11000" t="17696" r="9900" b="20866"/>
          <a:stretch/>
        </p:blipFill>
        <p:spPr>
          <a:xfrm>
            <a:off x="831851" y="6055052"/>
            <a:ext cx="1774275" cy="531827"/>
          </a:xfrm>
          <a:prstGeom prst="rect">
            <a:avLst/>
          </a:prstGeom>
        </p:spPr>
      </p:pic>
      <p:pic>
        <p:nvPicPr>
          <p:cNvPr id="7" name="Picture 6" descr="C:\Users\samsu.gombwer\Desktop\My IHP Deliverables\IHP Logos\IHP Nigeria Logo Capture.JPG">
            <a:extLst>
              <a:ext uri="{FF2B5EF4-FFF2-40B4-BE49-F238E27FC236}">
                <a16:creationId xmlns:a16="http://schemas.microsoft.com/office/drawing/2014/main" id="{99E0387B-F4CC-41A5-909C-1C5EF069D8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49107" y="6055052"/>
            <a:ext cx="2831269" cy="365840"/>
          </a:xfrm>
          <a:prstGeom prst="rect">
            <a:avLst/>
          </a:prstGeom>
          <a:noFill/>
          <a:ln>
            <a:noFill/>
          </a:ln>
        </p:spPr>
      </p:pic>
      <p:pic>
        <p:nvPicPr>
          <p:cNvPr id="8" name="Picture 7">
            <a:extLst>
              <a:ext uri="{FF2B5EF4-FFF2-40B4-BE49-F238E27FC236}">
                <a16:creationId xmlns:a16="http://schemas.microsoft.com/office/drawing/2014/main" id="{AD8DBFD1-C982-478C-82AE-A3C031F65F50}"/>
              </a:ext>
            </a:extLst>
          </p:cNvPr>
          <p:cNvPicPr>
            <a:picLocks noChangeAspect="1"/>
          </p:cNvPicPr>
          <p:nvPr userDrawn="1"/>
        </p:nvPicPr>
        <p:blipFill rotWithShape="1">
          <a:blip r:embed="rId2"/>
          <a:srcRect l="11000" t="17696" r="9900" b="20866"/>
          <a:stretch/>
        </p:blipFill>
        <p:spPr>
          <a:xfrm>
            <a:off x="831851" y="6055052"/>
            <a:ext cx="1774275" cy="531827"/>
          </a:xfrm>
          <a:prstGeom prst="rect">
            <a:avLst/>
          </a:prstGeom>
        </p:spPr>
      </p:pic>
    </p:spTree>
    <p:extLst>
      <p:ext uri="{BB962C8B-B14F-4D97-AF65-F5344CB8AC3E}">
        <p14:creationId xmlns:p14="http://schemas.microsoft.com/office/powerpoint/2010/main" val="172159263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01EA-15C9-4AC3-8161-383D09E1FB4B}"/>
              </a:ext>
            </a:extLst>
          </p:cNvPr>
          <p:cNvSpPr>
            <a:spLocks noGrp="1"/>
          </p:cNvSpPr>
          <p:nvPr>
            <p:ph type="title"/>
          </p:nvPr>
        </p:nvSpPr>
        <p:spPr/>
        <p:txBody>
          <a:bodyPr/>
          <a:lstStyle>
            <a:lvl1pPr>
              <a:defRPr>
                <a:solidFill>
                  <a:srgbClr val="C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1FBB579-3F42-4960-84EB-928830E6E0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6522E-696C-4588-BBE7-D4721555B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8A44B5D-80C4-4101-B3AA-093C62F65AFB}"/>
              </a:ext>
            </a:extLst>
          </p:cNvPr>
          <p:cNvPicPr>
            <a:picLocks noChangeAspect="1"/>
          </p:cNvPicPr>
          <p:nvPr/>
        </p:nvPicPr>
        <p:blipFill rotWithShape="1">
          <a:blip r:embed="rId2"/>
          <a:srcRect l="11000" t="17696" r="9900" b="20866"/>
          <a:stretch/>
        </p:blipFill>
        <p:spPr>
          <a:xfrm>
            <a:off x="931333" y="6153778"/>
            <a:ext cx="1774275" cy="531827"/>
          </a:xfrm>
          <a:prstGeom prst="rect">
            <a:avLst/>
          </a:prstGeom>
        </p:spPr>
      </p:pic>
      <p:pic>
        <p:nvPicPr>
          <p:cNvPr id="8" name="Picture 7" descr="C:\Users\samsu.gombwer\Desktop\My IHP Deliverables\IHP Logos\IHP Nigeria Logo Capture.JPG">
            <a:extLst>
              <a:ext uri="{FF2B5EF4-FFF2-40B4-BE49-F238E27FC236}">
                <a16:creationId xmlns:a16="http://schemas.microsoft.com/office/drawing/2014/main" id="{404BE019-F46D-4C12-8825-F7F54EDB57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32174" y="6236771"/>
            <a:ext cx="2831269" cy="365840"/>
          </a:xfrm>
          <a:prstGeom prst="rect">
            <a:avLst/>
          </a:prstGeom>
          <a:noFill/>
          <a:ln>
            <a:noFill/>
          </a:ln>
        </p:spPr>
      </p:pic>
    </p:spTree>
    <p:extLst>
      <p:ext uri="{BB962C8B-B14F-4D97-AF65-F5344CB8AC3E}">
        <p14:creationId xmlns:p14="http://schemas.microsoft.com/office/powerpoint/2010/main" val="322646489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29A5-BCEA-4F30-8075-45F6C2289626}"/>
              </a:ext>
            </a:extLst>
          </p:cNvPr>
          <p:cNvSpPr>
            <a:spLocks noGrp="1"/>
          </p:cNvSpPr>
          <p:nvPr>
            <p:ph type="title"/>
          </p:nvPr>
        </p:nvSpPr>
        <p:spPr>
          <a:xfrm>
            <a:off x="839788" y="365126"/>
            <a:ext cx="10515600" cy="1325563"/>
          </a:xfrm>
        </p:spPr>
        <p:txBody>
          <a:bodyPr/>
          <a:lstStyle>
            <a:lvl1pPr>
              <a:defRPr>
                <a:solidFill>
                  <a:srgbClr val="C0000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92C084-8F44-451F-9844-A091B99E2AFC}"/>
              </a:ext>
            </a:extLst>
          </p:cNvPr>
          <p:cNvSpPr>
            <a:spLocks noGrp="1"/>
          </p:cNvSpPr>
          <p:nvPr>
            <p:ph type="body" idx="1"/>
          </p:nvPr>
        </p:nvSpPr>
        <p:spPr>
          <a:xfrm>
            <a:off x="839789" y="1681163"/>
            <a:ext cx="5157787" cy="823912"/>
          </a:xfrm>
        </p:spPr>
        <p:txBody>
          <a:bodyPr anchor="b"/>
          <a:lstStyle>
            <a:lvl1pPr marL="0" indent="0">
              <a:buNone/>
              <a:defRPr sz="2381" b="1"/>
            </a:lvl1pPr>
            <a:lvl2pPr marL="453554" indent="0">
              <a:buNone/>
              <a:defRPr sz="1984" b="1"/>
            </a:lvl2pPr>
            <a:lvl3pPr marL="907108" indent="0">
              <a:buNone/>
              <a:defRPr sz="1786" b="1"/>
            </a:lvl3pPr>
            <a:lvl4pPr marL="1360661" indent="0">
              <a:buNone/>
              <a:defRPr sz="1587" b="1"/>
            </a:lvl4pPr>
            <a:lvl5pPr marL="1814215" indent="0">
              <a:buNone/>
              <a:defRPr sz="1587" b="1"/>
            </a:lvl5pPr>
            <a:lvl6pPr marL="2267769" indent="0">
              <a:buNone/>
              <a:defRPr sz="1587" b="1"/>
            </a:lvl6pPr>
            <a:lvl7pPr marL="2721323" indent="0">
              <a:buNone/>
              <a:defRPr sz="1587" b="1"/>
            </a:lvl7pPr>
            <a:lvl8pPr marL="3174877" indent="0">
              <a:buNone/>
              <a:defRPr sz="1587" b="1"/>
            </a:lvl8pPr>
            <a:lvl9pPr marL="3628431" indent="0">
              <a:buNone/>
              <a:defRPr sz="1587" b="1"/>
            </a:lvl9pPr>
          </a:lstStyle>
          <a:p>
            <a:pPr lvl="0"/>
            <a:r>
              <a:rPr lang="en-US"/>
              <a:t>Click to edit Master text styles</a:t>
            </a:r>
          </a:p>
        </p:txBody>
      </p:sp>
      <p:sp>
        <p:nvSpPr>
          <p:cNvPr id="4" name="Content Placeholder 3">
            <a:extLst>
              <a:ext uri="{FF2B5EF4-FFF2-40B4-BE49-F238E27FC236}">
                <a16:creationId xmlns:a16="http://schemas.microsoft.com/office/drawing/2014/main" id="{D4A9B415-B31F-4086-B182-85DC18E5C6A6}"/>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90FA98-B77C-48C2-826B-1C39B8083CFA}"/>
              </a:ext>
            </a:extLst>
          </p:cNvPr>
          <p:cNvSpPr>
            <a:spLocks noGrp="1"/>
          </p:cNvSpPr>
          <p:nvPr>
            <p:ph type="body" sz="quarter" idx="3"/>
          </p:nvPr>
        </p:nvSpPr>
        <p:spPr>
          <a:xfrm>
            <a:off x="6172201" y="1681163"/>
            <a:ext cx="5183188" cy="823912"/>
          </a:xfrm>
        </p:spPr>
        <p:txBody>
          <a:bodyPr anchor="b"/>
          <a:lstStyle>
            <a:lvl1pPr marL="0" indent="0">
              <a:buNone/>
              <a:defRPr sz="2381" b="1"/>
            </a:lvl1pPr>
            <a:lvl2pPr marL="453554" indent="0">
              <a:buNone/>
              <a:defRPr sz="1984" b="1"/>
            </a:lvl2pPr>
            <a:lvl3pPr marL="907108" indent="0">
              <a:buNone/>
              <a:defRPr sz="1786" b="1"/>
            </a:lvl3pPr>
            <a:lvl4pPr marL="1360661" indent="0">
              <a:buNone/>
              <a:defRPr sz="1587" b="1"/>
            </a:lvl4pPr>
            <a:lvl5pPr marL="1814215" indent="0">
              <a:buNone/>
              <a:defRPr sz="1587" b="1"/>
            </a:lvl5pPr>
            <a:lvl6pPr marL="2267769" indent="0">
              <a:buNone/>
              <a:defRPr sz="1587" b="1"/>
            </a:lvl6pPr>
            <a:lvl7pPr marL="2721323" indent="0">
              <a:buNone/>
              <a:defRPr sz="1587" b="1"/>
            </a:lvl7pPr>
            <a:lvl8pPr marL="3174877" indent="0">
              <a:buNone/>
              <a:defRPr sz="1587" b="1"/>
            </a:lvl8pPr>
            <a:lvl9pPr marL="3628431" indent="0">
              <a:buNone/>
              <a:defRPr sz="1587" b="1"/>
            </a:lvl9pPr>
          </a:lstStyle>
          <a:p>
            <a:pPr lvl="0"/>
            <a:r>
              <a:rPr lang="en-US"/>
              <a:t>Click to edit Master text styles</a:t>
            </a:r>
          </a:p>
        </p:txBody>
      </p:sp>
      <p:sp>
        <p:nvSpPr>
          <p:cNvPr id="6" name="Content Placeholder 5">
            <a:extLst>
              <a:ext uri="{FF2B5EF4-FFF2-40B4-BE49-F238E27FC236}">
                <a16:creationId xmlns:a16="http://schemas.microsoft.com/office/drawing/2014/main" id="{C69FF2C3-D4A0-49C3-850A-7FF82E4297ED}"/>
              </a:ext>
            </a:extLst>
          </p:cNvPr>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9752DCF-FBD4-4CDD-BC43-717C50AFF5A1}"/>
              </a:ext>
            </a:extLst>
          </p:cNvPr>
          <p:cNvPicPr>
            <a:picLocks noChangeAspect="1"/>
          </p:cNvPicPr>
          <p:nvPr/>
        </p:nvPicPr>
        <p:blipFill rotWithShape="1">
          <a:blip r:embed="rId2"/>
          <a:srcRect l="11000" t="17696" r="9900" b="20866"/>
          <a:stretch/>
        </p:blipFill>
        <p:spPr>
          <a:xfrm>
            <a:off x="836612" y="6137274"/>
            <a:ext cx="1774275" cy="531827"/>
          </a:xfrm>
          <a:prstGeom prst="rect">
            <a:avLst/>
          </a:prstGeom>
        </p:spPr>
      </p:pic>
      <p:pic>
        <p:nvPicPr>
          <p:cNvPr id="10" name="Picture 9" descr="C:\Users\samsu.gombwer\Desktop\My IHP Deliverables\IHP Logos\IHP Nigeria Logo Capture.JPG">
            <a:extLst>
              <a:ext uri="{FF2B5EF4-FFF2-40B4-BE49-F238E27FC236}">
                <a16:creationId xmlns:a16="http://schemas.microsoft.com/office/drawing/2014/main" id="{275890BC-F717-4CAE-B2F3-C5A4685FA2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23707" y="6278062"/>
            <a:ext cx="2831269" cy="365840"/>
          </a:xfrm>
          <a:prstGeom prst="rect">
            <a:avLst/>
          </a:prstGeom>
          <a:noFill/>
          <a:ln>
            <a:noFill/>
          </a:ln>
        </p:spPr>
      </p:pic>
    </p:spTree>
    <p:extLst>
      <p:ext uri="{BB962C8B-B14F-4D97-AF65-F5344CB8AC3E}">
        <p14:creationId xmlns:p14="http://schemas.microsoft.com/office/powerpoint/2010/main" val="341873913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9E3F-3906-4AB0-80AE-280F76346031}"/>
              </a:ext>
            </a:extLst>
          </p:cNvPr>
          <p:cNvSpPr>
            <a:spLocks noGrp="1"/>
          </p:cNvSpPr>
          <p:nvPr>
            <p:ph type="title"/>
          </p:nvPr>
        </p:nvSpPr>
        <p:spPr/>
        <p:txBody>
          <a:bodyPr/>
          <a:lstStyle>
            <a:lvl1pPr>
              <a:defRPr>
                <a:solidFill>
                  <a:srgbClr val="C0000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26FF13FC-F127-4EC9-9158-7EEBE79F0CA4}"/>
              </a:ext>
            </a:extLst>
          </p:cNvPr>
          <p:cNvPicPr>
            <a:picLocks noChangeAspect="1"/>
          </p:cNvPicPr>
          <p:nvPr/>
        </p:nvPicPr>
        <p:blipFill rotWithShape="1">
          <a:blip r:embed="rId2"/>
          <a:srcRect l="11000" t="17696" r="9900" b="20866"/>
          <a:stretch/>
        </p:blipFill>
        <p:spPr>
          <a:xfrm>
            <a:off x="687663" y="6119166"/>
            <a:ext cx="1774275" cy="531827"/>
          </a:xfrm>
          <a:prstGeom prst="rect">
            <a:avLst/>
          </a:prstGeom>
        </p:spPr>
      </p:pic>
      <p:pic>
        <p:nvPicPr>
          <p:cNvPr id="6" name="Picture 5" descr="C:\Users\samsu.gombwer\Desktop\My IHP Deliverables\IHP Logos\IHP Nigeria Logo Capture.JPG">
            <a:extLst>
              <a:ext uri="{FF2B5EF4-FFF2-40B4-BE49-F238E27FC236}">
                <a16:creationId xmlns:a16="http://schemas.microsoft.com/office/drawing/2014/main" id="{5C27DA54-FB90-4D66-A005-726660737D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73068" y="6127034"/>
            <a:ext cx="2831269" cy="365840"/>
          </a:xfrm>
          <a:prstGeom prst="rect">
            <a:avLst/>
          </a:prstGeom>
          <a:noFill/>
          <a:ln>
            <a:noFill/>
          </a:ln>
        </p:spPr>
      </p:pic>
    </p:spTree>
    <p:extLst>
      <p:ext uri="{BB962C8B-B14F-4D97-AF65-F5344CB8AC3E}">
        <p14:creationId xmlns:p14="http://schemas.microsoft.com/office/powerpoint/2010/main" val="80938828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145B7B-57A7-4109-8D13-E075A765C3AE}"/>
              </a:ext>
            </a:extLst>
          </p:cNvPr>
          <p:cNvSpPr>
            <a:spLocks noGrp="1"/>
          </p:cNvSpPr>
          <p:nvPr>
            <p:ph type="title"/>
          </p:nvPr>
        </p:nvSpPr>
        <p:spPr/>
        <p:txBody>
          <a:bodyPr/>
          <a:lstStyle>
            <a:lvl1pPr>
              <a:defRPr>
                <a:solidFill>
                  <a:srgbClr val="C00000"/>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5691E408-CB35-4E76-81EE-A64DB2037F20}"/>
              </a:ext>
            </a:extLst>
          </p:cNvPr>
          <p:cNvPicPr>
            <a:picLocks noChangeAspect="1"/>
          </p:cNvPicPr>
          <p:nvPr/>
        </p:nvPicPr>
        <p:blipFill rotWithShape="1">
          <a:blip r:embed="rId2"/>
          <a:srcRect l="11000" t="17696" r="9900" b="20866"/>
          <a:stretch/>
        </p:blipFill>
        <p:spPr>
          <a:xfrm>
            <a:off x="0" y="6230995"/>
            <a:ext cx="1774275" cy="531827"/>
          </a:xfrm>
          <a:prstGeom prst="rect">
            <a:avLst/>
          </a:prstGeom>
        </p:spPr>
      </p:pic>
      <p:pic>
        <p:nvPicPr>
          <p:cNvPr id="7" name="Picture 6" descr="C:\Users\samsu.gombwer\Desktop\My IHP Deliverables\IHP Logos\IHP Nigeria Logo Capture.JPG">
            <a:extLst>
              <a:ext uri="{FF2B5EF4-FFF2-40B4-BE49-F238E27FC236}">
                <a16:creationId xmlns:a16="http://schemas.microsoft.com/office/drawing/2014/main" id="{F79BF5C6-BC97-4470-92E1-4E701BB4A3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56672" y="6396981"/>
            <a:ext cx="2831269" cy="365840"/>
          </a:xfrm>
          <a:prstGeom prst="rect">
            <a:avLst/>
          </a:prstGeom>
          <a:noFill/>
          <a:ln>
            <a:noFill/>
          </a:ln>
        </p:spPr>
      </p:pic>
    </p:spTree>
    <p:extLst>
      <p:ext uri="{BB962C8B-B14F-4D97-AF65-F5344CB8AC3E}">
        <p14:creationId xmlns:p14="http://schemas.microsoft.com/office/powerpoint/2010/main" val="155345333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4607-0BD4-47FF-8D6E-BB2C2EDF10F4}"/>
              </a:ext>
            </a:extLst>
          </p:cNvPr>
          <p:cNvSpPr>
            <a:spLocks noGrp="1"/>
          </p:cNvSpPr>
          <p:nvPr>
            <p:ph type="title"/>
          </p:nvPr>
        </p:nvSpPr>
        <p:spPr>
          <a:xfrm>
            <a:off x="839788" y="457201"/>
            <a:ext cx="3932237" cy="1600200"/>
          </a:xfrm>
        </p:spPr>
        <p:txBody>
          <a:bodyPr anchor="b"/>
          <a:lstStyle>
            <a:lvl1pPr>
              <a:defRPr sz="3174">
                <a:solidFill>
                  <a:srgbClr val="C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B1C740-DFF5-4651-A4C2-A81074888ECC}"/>
              </a:ext>
            </a:extLst>
          </p:cNvPr>
          <p:cNvSpPr>
            <a:spLocks noGrp="1"/>
          </p:cNvSpPr>
          <p:nvPr>
            <p:ph idx="1"/>
          </p:nvPr>
        </p:nvSpPr>
        <p:spPr>
          <a:xfrm>
            <a:off x="5183188" y="987426"/>
            <a:ext cx="6172200" cy="4873625"/>
          </a:xfrm>
        </p:spPr>
        <p:txBody>
          <a:bodyPr/>
          <a:lstStyle>
            <a:lvl1pPr>
              <a:defRPr sz="3174"/>
            </a:lvl1pPr>
            <a:lvl2pPr>
              <a:defRPr sz="2778"/>
            </a:lvl2pPr>
            <a:lvl3pPr>
              <a:defRPr sz="2381"/>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962636B-C7C6-47B9-AE33-6626D4D9487F}"/>
              </a:ext>
            </a:extLst>
          </p:cNvPr>
          <p:cNvSpPr>
            <a:spLocks noGrp="1"/>
          </p:cNvSpPr>
          <p:nvPr>
            <p:ph type="body" sz="half" idx="2"/>
          </p:nvPr>
        </p:nvSpPr>
        <p:spPr>
          <a:xfrm>
            <a:off x="839788" y="2057401"/>
            <a:ext cx="3932237" cy="3811588"/>
          </a:xfrm>
        </p:spPr>
        <p:txBody>
          <a:bodyPr/>
          <a:lstStyle>
            <a:lvl1pPr marL="0" indent="0">
              <a:buNone/>
              <a:defRPr sz="1587"/>
            </a:lvl1pPr>
            <a:lvl2pPr marL="453554" indent="0">
              <a:buNone/>
              <a:defRPr sz="1389"/>
            </a:lvl2pPr>
            <a:lvl3pPr marL="907108" indent="0">
              <a:buNone/>
              <a:defRPr sz="1190"/>
            </a:lvl3pPr>
            <a:lvl4pPr marL="1360661" indent="0">
              <a:buNone/>
              <a:defRPr sz="992"/>
            </a:lvl4pPr>
            <a:lvl5pPr marL="1814215" indent="0">
              <a:buNone/>
              <a:defRPr sz="992"/>
            </a:lvl5pPr>
            <a:lvl6pPr marL="2267769" indent="0">
              <a:buNone/>
              <a:defRPr sz="992"/>
            </a:lvl6pPr>
            <a:lvl7pPr marL="2721323" indent="0">
              <a:buNone/>
              <a:defRPr sz="992"/>
            </a:lvl7pPr>
            <a:lvl8pPr marL="3174877" indent="0">
              <a:buNone/>
              <a:defRPr sz="992"/>
            </a:lvl8pPr>
            <a:lvl9pPr marL="3628431" indent="0">
              <a:buNone/>
              <a:defRPr sz="992"/>
            </a:lvl9pPr>
          </a:lstStyle>
          <a:p>
            <a:pPr lvl="0"/>
            <a:r>
              <a:rPr lang="en-US"/>
              <a:t>Click to edit Master text styles</a:t>
            </a:r>
          </a:p>
        </p:txBody>
      </p:sp>
      <p:pic>
        <p:nvPicPr>
          <p:cNvPr id="7" name="Picture 6">
            <a:extLst>
              <a:ext uri="{FF2B5EF4-FFF2-40B4-BE49-F238E27FC236}">
                <a16:creationId xmlns:a16="http://schemas.microsoft.com/office/drawing/2014/main" id="{6EC8546E-A8B6-49CF-9C97-7AFD4A3A7832}"/>
              </a:ext>
            </a:extLst>
          </p:cNvPr>
          <p:cNvPicPr>
            <a:picLocks noChangeAspect="1"/>
          </p:cNvPicPr>
          <p:nvPr/>
        </p:nvPicPr>
        <p:blipFill rotWithShape="1">
          <a:blip r:embed="rId2"/>
          <a:srcRect l="11000" t="17696" r="9900" b="20866"/>
          <a:stretch/>
        </p:blipFill>
        <p:spPr>
          <a:xfrm>
            <a:off x="839788" y="5983683"/>
            <a:ext cx="1774275" cy="531827"/>
          </a:xfrm>
          <a:prstGeom prst="rect">
            <a:avLst/>
          </a:prstGeom>
        </p:spPr>
      </p:pic>
      <p:pic>
        <p:nvPicPr>
          <p:cNvPr id="8" name="Picture 7" descr="C:\Users\samsu.gombwer\Desktop\My IHP Deliverables\IHP Logos\IHP Nigeria Logo Capture.JPG">
            <a:extLst>
              <a:ext uri="{FF2B5EF4-FFF2-40B4-BE49-F238E27FC236}">
                <a16:creationId xmlns:a16="http://schemas.microsoft.com/office/drawing/2014/main" id="{5F93E4A7-A5E8-455D-8EA8-176BD7FF5B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42240" y="5983683"/>
            <a:ext cx="2831269" cy="365840"/>
          </a:xfrm>
          <a:prstGeom prst="rect">
            <a:avLst/>
          </a:prstGeom>
          <a:noFill/>
          <a:ln>
            <a:noFill/>
          </a:ln>
        </p:spPr>
      </p:pic>
      <p:pic>
        <p:nvPicPr>
          <p:cNvPr id="9" name="Picture 8">
            <a:extLst>
              <a:ext uri="{FF2B5EF4-FFF2-40B4-BE49-F238E27FC236}">
                <a16:creationId xmlns:a16="http://schemas.microsoft.com/office/drawing/2014/main" id="{A759C885-DA78-4B23-9288-05718F7EBA1F}"/>
              </a:ext>
            </a:extLst>
          </p:cNvPr>
          <p:cNvPicPr>
            <a:picLocks noChangeAspect="1"/>
          </p:cNvPicPr>
          <p:nvPr userDrawn="1"/>
        </p:nvPicPr>
        <p:blipFill rotWithShape="1">
          <a:blip r:embed="rId2"/>
          <a:srcRect l="11000" t="17696" r="9900" b="20866"/>
          <a:stretch/>
        </p:blipFill>
        <p:spPr>
          <a:xfrm>
            <a:off x="839787" y="5942552"/>
            <a:ext cx="2156916" cy="646521"/>
          </a:xfrm>
          <a:prstGeom prst="rect">
            <a:avLst/>
          </a:prstGeom>
        </p:spPr>
      </p:pic>
    </p:spTree>
    <p:extLst>
      <p:ext uri="{BB962C8B-B14F-4D97-AF65-F5344CB8AC3E}">
        <p14:creationId xmlns:p14="http://schemas.microsoft.com/office/powerpoint/2010/main" val="36772566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B1D195-FAC4-C643-82C8-813EE67A02BB}"/>
              </a:ext>
            </a:extLst>
          </p:cNvPr>
          <p:cNvPicPr>
            <a:picLocks noChangeAspect="1"/>
          </p:cNvPicPr>
          <p:nvPr userDrawn="1"/>
        </p:nvPicPr>
        <p:blipFill rotWithShape="1">
          <a:blip r:embed="rId2">
            <a:duotone>
              <a:prstClr val="black"/>
              <a:schemeClr val="accent5">
                <a:tint val="45000"/>
                <a:satMod val="400000"/>
              </a:schemeClr>
            </a:duotone>
          </a:blip>
          <a:srcRect t="7701" b="7924"/>
          <a:stretch/>
        </p:blipFill>
        <p:spPr>
          <a:xfrm flipH="1">
            <a:off x="1" y="0"/>
            <a:ext cx="12192000" cy="6858000"/>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14" name="Picture 13">
            <a:extLst>
              <a:ext uri="{FF2B5EF4-FFF2-40B4-BE49-F238E27FC236}">
                <a16:creationId xmlns:a16="http://schemas.microsoft.com/office/drawing/2014/main" id="{36929DB9-F33B-7D46-9FEB-B1B09082D4E8}"/>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7" name="Round Single Corner Rectangle 16">
            <a:extLst>
              <a:ext uri="{FF2B5EF4-FFF2-40B4-BE49-F238E27FC236}">
                <a16:creationId xmlns:a16="http://schemas.microsoft.com/office/drawing/2014/main" id="{A7535E20-6C14-9E4E-A795-24BF31C5E7E2}"/>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20" name="Group 19">
            <a:extLst>
              <a:ext uri="{FF2B5EF4-FFF2-40B4-BE49-F238E27FC236}">
                <a16:creationId xmlns:a16="http://schemas.microsoft.com/office/drawing/2014/main" id="{5B3D3E15-D98D-BF44-8601-297A25D16A9E}"/>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8CD4CE17-6993-4C45-86B4-9EB72FB41ACC}"/>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11035A2F-C7FC-DA43-8223-EFBC01BC79B8}"/>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26955465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BE3-36A6-4A1F-83AE-B5E7735CE5A8}"/>
              </a:ext>
            </a:extLst>
          </p:cNvPr>
          <p:cNvSpPr>
            <a:spLocks noGrp="1"/>
          </p:cNvSpPr>
          <p:nvPr>
            <p:ph type="title"/>
          </p:nvPr>
        </p:nvSpPr>
        <p:spPr>
          <a:xfrm>
            <a:off x="839788" y="457201"/>
            <a:ext cx="3932237" cy="1600200"/>
          </a:xfrm>
        </p:spPr>
        <p:txBody>
          <a:bodyPr anchor="b"/>
          <a:lstStyle>
            <a:lvl1pPr>
              <a:defRPr sz="3174">
                <a:solidFill>
                  <a:srgbClr val="C0000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94A8FB9-51CC-4E5B-B5D8-89B323457059}"/>
              </a:ext>
            </a:extLst>
          </p:cNvPr>
          <p:cNvSpPr>
            <a:spLocks noGrp="1"/>
          </p:cNvSpPr>
          <p:nvPr>
            <p:ph type="pic" idx="1"/>
          </p:nvPr>
        </p:nvSpPr>
        <p:spPr>
          <a:xfrm>
            <a:off x="5183188" y="987426"/>
            <a:ext cx="6172200" cy="4873625"/>
          </a:xfrm>
        </p:spPr>
        <p:txBody>
          <a:bodyPr/>
          <a:lstStyle>
            <a:lvl1pPr marL="0" indent="0">
              <a:buNone/>
              <a:defRPr sz="3174"/>
            </a:lvl1pPr>
            <a:lvl2pPr marL="453554" indent="0">
              <a:buNone/>
              <a:defRPr sz="2778"/>
            </a:lvl2pPr>
            <a:lvl3pPr marL="907108" indent="0">
              <a:buNone/>
              <a:defRPr sz="2381"/>
            </a:lvl3pPr>
            <a:lvl4pPr marL="1360661" indent="0">
              <a:buNone/>
              <a:defRPr sz="1984"/>
            </a:lvl4pPr>
            <a:lvl5pPr marL="1814215" indent="0">
              <a:buNone/>
              <a:defRPr sz="1984"/>
            </a:lvl5pPr>
            <a:lvl6pPr marL="2267769" indent="0">
              <a:buNone/>
              <a:defRPr sz="1984"/>
            </a:lvl6pPr>
            <a:lvl7pPr marL="2721323" indent="0">
              <a:buNone/>
              <a:defRPr sz="1984"/>
            </a:lvl7pPr>
            <a:lvl8pPr marL="3174877" indent="0">
              <a:buNone/>
              <a:defRPr sz="1984"/>
            </a:lvl8pPr>
            <a:lvl9pPr marL="3628431" indent="0">
              <a:buNone/>
              <a:defRPr sz="1984"/>
            </a:lvl9pPr>
          </a:lstStyle>
          <a:p>
            <a:r>
              <a:rPr lang="en-US"/>
              <a:t>Click icon to add picture</a:t>
            </a:r>
          </a:p>
        </p:txBody>
      </p:sp>
      <p:sp>
        <p:nvSpPr>
          <p:cNvPr id="4" name="Text Placeholder 3">
            <a:extLst>
              <a:ext uri="{FF2B5EF4-FFF2-40B4-BE49-F238E27FC236}">
                <a16:creationId xmlns:a16="http://schemas.microsoft.com/office/drawing/2014/main" id="{A67787FD-8836-42C1-9EE9-1DC7E906070F}"/>
              </a:ext>
            </a:extLst>
          </p:cNvPr>
          <p:cNvSpPr>
            <a:spLocks noGrp="1"/>
          </p:cNvSpPr>
          <p:nvPr>
            <p:ph type="body" sz="half" idx="2"/>
          </p:nvPr>
        </p:nvSpPr>
        <p:spPr>
          <a:xfrm>
            <a:off x="839788" y="2057401"/>
            <a:ext cx="3932237" cy="3811588"/>
          </a:xfrm>
        </p:spPr>
        <p:txBody>
          <a:bodyPr/>
          <a:lstStyle>
            <a:lvl1pPr marL="0" indent="0">
              <a:buNone/>
              <a:defRPr sz="1587"/>
            </a:lvl1pPr>
            <a:lvl2pPr marL="453554" indent="0">
              <a:buNone/>
              <a:defRPr sz="1389"/>
            </a:lvl2pPr>
            <a:lvl3pPr marL="907108" indent="0">
              <a:buNone/>
              <a:defRPr sz="1190"/>
            </a:lvl3pPr>
            <a:lvl4pPr marL="1360661" indent="0">
              <a:buNone/>
              <a:defRPr sz="992"/>
            </a:lvl4pPr>
            <a:lvl5pPr marL="1814215" indent="0">
              <a:buNone/>
              <a:defRPr sz="992"/>
            </a:lvl5pPr>
            <a:lvl6pPr marL="2267769" indent="0">
              <a:buNone/>
              <a:defRPr sz="992"/>
            </a:lvl6pPr>
            <a:lvl7pPr marL="2721323" indent="0">
              <a:buNone/>
              <a:defRPr sz="992"/>
            </a:lvl7pPr>
            <a:lvl8pPr marL="3174877" indent="0">
              <a:buNone/>
              <a:defRPr sz="992"/>
            </a:lvl8pPr>
            <a:lvl9pPr marL="3628431" indent="0">
              <a:buNone/>
              <a:defRPr sz="992"/>
            </a:lvl9pPr>
          </a:lstStyle>
          <a:p>
            <a:pPr lvl="0"/>
            <a:r>
              <a:rPr lang="en-US"/>
              <a:t>Click to edit Master text styles</a:t>
            </a:r>
          </a:p>
        </p:txBody>
      </p:sp>
      <p:pic>
        <p:nvPicPr>
          <p:cNvPr id="7" name="Picture 6">
            <a:extLst>
              <a:ext uri="{FF2B5EF4-FFF2-40B4-BE49-F238E27FC236}">
                <a16:creationId xmlns:a16="http://schemas.microsoft.com/office/drawing/2014/main" id="{F493E440-0A4B-4C35-8E7E-91AEFC10AED7}"/>
              </a:ext>
            </a:extLst>
          </p:cNvPr>
          <p:cNvPicPr>
            <a:picLocks noChangeAspect="1"/>
          </p:cNvPicPr>
          <p:nvPr/>
        </p:nvPicPr>
        <p:blipFill rotWithShape="1">
          <a:blip r:embed="rId2"/>
          <a:srcRect l="11000" t="17696" r="9900" b="20866"/>
          <a:stretch/>
        </p:blipFill>
        <p:spPr>
          <a:xfrm>
            <a:off x="839788" y="5983683"/>
            <a:ext cx="1774275" cy="531827"/>
          </a:xfrm>
          <a:prstGeom prst="rect">
            <a:avLst/>
          </a:prstGeom>
        </p:spPr>
      </p:pic>
      <p:pic>
        <p:nvPicPr>
          <p:cNvPr id="8" name="Picture 7" descr="C:\Users\samsu.gombwer\Desktop\My IHP Deliverables\IHP Logos\IHP Nigeria Logo Capture.JPG">
            <a:extLst>
              <a:ext uri="{FF2B5EF4-FFF2-40B4-BE49-F238E27FC236}">
                <a16:creationId xmlns:a16="http://schemas.microsoft.com/office/drawing/2014/main" id="{91216CEC-2C89-4A3C-A377-E00FECD888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24119" y="5983683"/>
            <a:ext cx="2831269" cy="365840"/>
          </a:xfrm>
          <a:prstGeom prst="rect">
            <a:avLst/>
          </a:prstGeom>
          <a:noFill/>
          <a:ln>
            <a:noFill/>
          </a:ln>
        </p:spPr>
      </p:pic>
      <p:pic>
        <p:nvPicPr>
          <p:cNvPr id="9" name="Picture 8">
            <a:extLst>
              <a:ext uri="{FF2B5EF4-FFF2-40B4-BE49-F238E27FC236}">
                <a16:creationId xmlns:a16="http://schemas.microsoft.com/office/drawing/2014/main" id="{1C859050-DB99-4CB0-B8FB-427E01EED6C6}"/>
              </a:ext>
            </a:extLst>
          </p:cNvPr>
          <p:cNvPicPr>
            <a:picLocks noChangeAspect="1"/>
          </p:cNvPicPr>
          <p:nvPr userDrawn="1"/>
        </p:nvPicPr>
        <p:blipFill rotWithShape="1">
          <a:blip r:embed="rId2"/>
          <a:srcRect l="11000" t="17696" r="9900" b="20866"/>
          <a:stretch/>
        </p:blipFill>
        <p:spPr>
          <a:xfrm>
            <a:off x="839787" y="5868990"/>
            <a:ext cx="2156916" cy="646521"/>
          </a:xfrm>
          <a:prstGeom prst="rect">
            <a:avLst/>
          </a:prstGeom>
        </p:spPr>
      </p:pic>
    </p:spTree>
    <p:extLst>
      <p:ext uri="{BB962C8B-B14F-4D97-AF65-F5344CB8AC3E}">
        <p14:creationId xmlns:p14="http://schemas.microsoft.com/office/powerpoint/2010/main" val="415681806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3E00-597C-433A-BDB5-283250A4DF07}"/>
              </a:ext>
            </a:extLst>
          </p:cNvPr>
          <p:cNvSpPr>
            <a:spLocks noGrp="1"/>
          </p:cNvSpPr>
          <p:nvPr>
            <p:ph type="title"/>
          </p:nvPr>
        </p:nvSpPr>
        <p:spPr/>
        <p:txBody>
          <a:bodyPr/>
          <a:lstStyle>
            <a:lvl1pPr>
              <a:defRPr>
                <a:solidFill>
                  <a:srgbClr val="C00000"/>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0E89060-70D4-4AA8-B90B-1FC2ED93E7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41C2DF1-85CD-486D-9CB7-5866C87EDBD8}"/>
              </a:ext>
            </a:extLst>
          </p:cNvPr>
          <p:cNvPicPr>
            <a:picLocks noChangeAspect="1"/>
          </p:cNvPicPr>
          <p:nvPr/>
        </p:nvPicPr>
        <p:blipFill rotWithShape="1">
          <a:blip r:embed="rId2"/>
          <a:srcRect l="11000" t="17696" r="9900" b="20866"/>
          <a:stretch/>
        </p:blipFill>
        <p:spPr>
          <a:xfrm>
            <a:off x="838200" y="6186001"/>
            <a:ext cx="1774275" cy="531827"/>
          </a:xfrm>
          <a:prstGeom prst="rect">
            <a:avLst/>
          </a:prstGeom>
        </p:spPr>
      </p:pic>
      <p:pic>
        <p:nvPicPr>
          <p:cNvPr id="7" name="Picture 6" descr="C:\Users\samsu.gombwer\Desktop\My IHP Deliverables\IHP Logos\IHP Nigeria Logo Capture.JPG">
            <a:extLst>
              <a:ext uri="{FF2B5EF4-FFF2-40B4-BE49-F238E27FC236}">
                <a16:creationId xmlns:a16="http://schemas.microsoft.com/office/drawing/2014/main" id="{0081FDDB-AB36-4B7C-907D-3789169379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98307" y="6211199"/>
            <a:ext cx="2831269" cy="365840"/>
          </a:xfrm>
          <a:prstGeom prst="rect">
            <a:avLst/>
          </a:prstGeom>
          <a:noFill/>
          <a:ln>
            <a:noFill/>
          </a:ln>
        </p:spPr>
      </p:pic>
      <p:pic>
        <p:nvPicPr>
          <p:cNvPr id="8" name="Picture 7">
            <a:extLst>
              <a:ext uri="{FF2B5EF4-FFF2-40B4-BE49-F238E27FC236}">
                <a16:creationId xmlns:a16="http://schemas.microsoft.com/office/drawing/2014/main" id="{012F14A2-D7CF-4FE2-974E-D6C9CA3DAE48}"/>
              </a:ext>
            </a:extLst>
          </p:cNvPr>
          <p:cNvPicPr>
            <a:picLocks noChangeAspect="1"/>
          </p:cNvPicPr>
          <p:nvPr userDrawn="1"/>
        </p:nvPicPr>
        <p:blipFill rotWithShape="1">
          <a:blip r:embed="rId2"/>
          <a:srcRect l="11000" t="17696" r="9900" b="20866"/>
          <a:stretch/>
        </p:blipFill>
        <p:spPr>
          <a:xfrm>
            <a:off x="838199" y="6176964"/>
            <a:ext cx="1804428" cy="540865"/>
          </a:xfrm>
          <a:prstGeom prst="rect">
            <a:avLst/>
          </a:prstGeom>
        </p:spPr>
      </p:pic>
    </p:spTree>
    <p:extLst>
      <p:ext uri="{BB962C8B-B14F-4D97-AF65-F5344CB8AC3E}">
        <p14:creationId xmlns:p14="http://schemas.microsoft.com/office/powerpoint/2010/main" val="3419525103"/>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9E203-96A0-47C8-A47A-B52C7DF90E3F}"/>
              </a:ext>
            </a:extLst>
          </p:cNvPr>
          <p:cNvSpPr>
            <a:spLocks noGrp="1"/>
          </p:cNvSpPr>
          <p:nvPr>
            <p:ph type="title" orient="vert"/>
          </p:nvPr>
        </p:nvSpPr>
        <p:spPr>
          <a:xfrm>
            <a:off x="8724901" y="365125"/>
            <a:ext cx="2628900" cy="5811838"/>
          </a:xfrm>
        </p:spPr>
        <p:txBody>
          <a:bodyPr vert="eaVert"/>
          <a:lstStyle>
            <a:lvl1pPr>
              <a:defRPr>
                <a:solidFill>
                  <a:srgbClr val="C00000"/>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237E8CE-D4AA-4DB8-8790-B7D78831B93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B9532E2-C048-4918-A2B8-88C039F222FB}"/>
              </a:ext>
            </a:extLst>
          </p:cNvPr>
          <p:cNvPicPr>
            <a:picLocks noChangeAspect="1"/>
          </p:cNvPicPr>
          <p:nvPr/>
        </p:nvPicPr>
        <p:blipFill rotWithShape="1">
          <a:blip r:embed="rId2"/>
          <a:srcRect l="11000" t="17696" r="9900" b="20866"/>
          <a:stretch/>
        </p:blipFill>
        <p:spPr>
          <a:xfrm>
            <a:off x="886007" y="6176963"/>
            <a:ext cx="1774275" cy="531827"/>
          </a:xfrm>
          <a:prstGeom prst="rect">
            <a:avLst/>
          </a:prstGeom>
        </p:spPr>
      </p:pic>
      <p:pic>
        <p:nvPicPr>
          <p:cNvPr id="7" name="Picture 6" descr="C:\Users\samsu.gombwer\Desktop\My IHP Deliverables\IHP Logos\IHP Nigeria Logo Capture.JPG">
            <a:extLst>
              <a:ext uri="{FF2B5EF4-FFF2-40B4-BE49-F238E27FC236}">
                <a16:creationId xmlns:a16="http://schemas.microsoft.com/office/drawing/2014/main" id="{76F50B3F-4114-4459-A2E1-5AD53D2E0A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23715" y="6127035"/>
            <a:ext cx="2831269" cy="365840"/>
          </a:xfrm>
          <a:prstGeom prst="rect">
            <a:avLst/>
          </a:prstGeom>
          <a:noFill/>
          <a:ln>
            <a:noFill/>
          </a:ln>
        </p:spPr>
      </p:pic>
      <p:pic>
        <p:nvPicPr>
          <p:cNvPr id="8" name="Picture 7">
            <a:extLst>
              <a:ext uri="{FF2B5EF4-FFF2-40B4-BE49-F238E27FC236}">
                <a16:creationId xmlns:a16="http://schemas.microsoft.com/office/drawing/2014/main" id="{523E7E83-52C2-42D8-8298-B11CCCF2CB67}"/>
              </a:ext>
            </a:extLst>
          </p:cNvPr>
          <p:cNvPicPr>
            <a:picLocks noChangeAspect="1"/>
          </p:cNvPicPr>
          <p:nvPr userDrawn="1"/>
        </p:nvPicPr>
        <p:blipFill rotWithShape="1">
          <a:blip r:embed="rId2"/>
          <a:srcRect l="11000" t="17696" r="9900" b="20866"/>
          <a:stretch/>
        </p:blipFill>
        <p:spPr>
          <a:xfrm>
            <a:off x="886007" y="6176963"/>
            <a:ext cx="1774275" cy="531827"/>
          </a:xfrm>
          <a:prstGeom prst="rect">
            <a:avLst/>
          </a:prstGeom>
        </p:spPr>
      </p:pic>
    </p:spTree>
    <p:extLst>
      <p:ext uri="{BB962C8B-B14F-4D97-AF65-F5344CB8AC3E}">
        <p14:creationId xmlns:p14="http://schemas.microsoft.com/office/powerpoint/2010/main" val="390575534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_Red/Gray 2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679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0" name="Title 1"/>
          <p:cNvSpPr>
            <a:spLocks noGrp="1"/>
          </p:cNvSpPr>
          <p:nvPr>
            <p:ph type="title" hasCustomPrompt="1"/>
          </p:nvPr>
        </p:nvSpPr>
        <p:spPr>
          <a:xfrm>
            <a:off x="914805" y="817110"/>
            <a:ext cx="10363200" cy="696857"/>
          </a:xfrm>
        </p:spPr>
        <p:txBody>
          <a:bodyPr anchor="b" anchorCtr="0">
            <a:spAutoFit/>
          </a:bodyPr>
          <a:lstStyle>
            <a:lvl1pPr>
              <a:defRPr>
                <a:solidFill>
                  <a:srgbClr val="BA0C2F"/>
                </a:solidFill>
              </a:defRPr>
            </a:lvl1pPr>
          </a:lstStyle>
          <a:p>
            <a:r>
              <a:rPr lang="en-US" dirty="0"/>
              <a:t>CLICK TO EDIT MASTER TITLE STYLE</a:t>
            </a:r>
          </a:p>
        </p:txBody>
      </p:sp>
      <p:pic>
        <p:nvPicPr>
          <p:cNvPr id="7" name="Picture 6">
            <a:extLst>
              <a:ext uri="{FF2B5EF4-FFF2-40B4-BE49-F238E27FC236}">
                <a16:creationId xmlns:a16="http://schemas.microsoft.com/office/drawing/2014/main" id="{7E63D02E-91E6-41FC-AC55-866459D81DE1}"/>
              </a:ext>
            </a:extLst>
          </p:cNvPr>
          <p:cNvPicPr>
            <a:picLocks noChangeAspect="1"/>
          </p:cNvPicPr>
          <p:nvPr/>
        </p:nvPicPr>
        <p:blipFill rotWithShape="1">
          <a:blip r:embed="rId2"/>
          <a:srcRect l="11000" t="17696" r="9900" b="20866"/>
          <a:stretch/>
        </p:blipFill>
        <p:spPr>
          <a:xfrm>
            <a:off x="1009396" y="6036682"/>
            <a:ext cx="1774275" cy="531827"/>
          </a:xfrm>
          <a:prstGeom prst="rect">
            <a:avLst/>
          </a:prstGeom>
        </p:spPr>
      </p:pic>
      <p:pic>
        <p:nvPicPr>
          <p:cNvPr id="8" name="Picture 7" descr="C:\Users\samsu.gombwer\Desktop\My IHP Deliverables\IHP Logos\IHP Nigeria Logo Capture.JPG">
            <a:extLst>
              <a:ext uri="{FF2B5EF4-FFF2-40B4-BE49-F238E27FC236}">
                <a16:creationId xmlns:a16="http://schemas.microsoft.com/office/drawing/2014/main" id="{43D049B5-73B2-4035-9C41-A28560F6F0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46736" y="6036682"/>
            <a:ext cx="2831269" cy="365840"/>
          </a:xfrm>
          <a:prstGeom prst="rect">
            <a:avLst/>
          </a:prstGeom>
          <a:noFill/>
          <a:ln>
            <a:noFill/>
          </a:ln>
        </p:spPr>
      </p:pic>
      <p:pic>
        <p:nvPicPr>
          <p:cNvPr id="9" name="Picture 8">
            <a:extLst>
              <a:ext uri="{FF2B5EF4-FFF2-40B4-BE49-F238E27FC236}">
                <a16:creationId xmlns:a16="http://schemas.microsoft.com/office/drawing/2014/main" id="{BEF52135-3B3B-4DB7-9BB7-F39F13DC3C3A}"/>
              </a:ext>
            </a:extLst>
          </p:cNvPr>
          <p:cNvPicPr>
            <a:picLocks noChangeAspect="1"/>
          </p:cNvPicPr>
          <p:nvPr userDrawn="1"/>
        </p:nvPicPr>
        <p:blipFill rotWithShape="1">
          <a:blip r:embed="rId2"/>
          <a:srcRect l="11000" t="17696" r="9900" b="20866"/>
          <a:stretch/>
        </p:blipFill>
        <p:spPr>
          <a:xfrm>
            <a:off x="1009396" y="6036682"/>
            <a:ext cx="1774275" cy="531827"/>
          </a:xfrm>
          <a:prstGeom prst="rect">
            <a:avLst/>
          </a:prstGeom>
        </p:spPr>
      </p:pic>
    </p:spTree>
    <p:extLst>
      <p:ext uri="{BB962C8B-B14F-4D97-AF65-F5344CB8AC3E}">
        <p14:creationId xmlns:p14="http://schemas.microsoft.com/office/powerpoint/2010/main" val="624572715"/>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Red/Gray 3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817110"/>
            <a:ext cx="10363200" cy="696857"/>
          </a:xfrm>
        </p:spPr>
        <p:txBody>
          <a:bodyPr anchor="b" anchorCtr="0">
            <a:spAutoFit/>
          </a:bodyPr>
          <a:lstStyle>
            <a:lvl1pPr>
              <a:defRPr>
                <a:solidFill>
                  <a:srgbClr val="BA0C2F"/>
                </a:solidFill>
              </a:defRPr>
            </a:lvl1pPr>
          </a:lstStyle>
          <a:p>
            <a:r>
              <a:rPr lang="en-US" dirty="0"/>
              <a:t>CLICK TO EDIT MASTER TITLE STYLE</a:t>
            </a:r>
          </a:p>
        </p:txBody>
      </p:sp>
      <p:pic>
        <p:nvPicPr>
          <p:cNvPr id="8" name="Picture 7">
            <a:extLst>
              <a:ext uri="{FF2B5EF4-FFF2-40B4-BE49-F238E27FC236}">
                <a16:creationId xmlns:a16="http://schemas.microsoft.com/office/drawing/2014/main" id="{A9B92BCB-4447-419A-AB08-9106B32806D3}"/>
              </a:ext>
            </a:extLst>
          </p:cNvPr>
          <p:cNvPicPr>
            <a:picLocks noChangeAspect="1"/>
          </p:cNvPicPr>
          <p:nvPr/>
        </p:nvPicPr>
        <p:blipFill rotWithShape="1">
          <a:blip r:embed="rId2"/>
          <a:srcRect l="11000" t="17696" r="9900" b="20866"/>
          <a:stretch/>
        </p:blipFill>
        <p:spPr>
          <a:xfrm>
            <a:off x="816728" y="6009424"/>
            <a:ext cx="1774275" cy="531827"/>
          </a:xfrm>
          <a:prstGeom prst="rect">
            <a:avLst/>
          </a:prstGeom>
        </p:spPr>
      </p:pic>
      <p:pic>
        <p:nvPicPr>
          <p:cNvPr id="9" name="Picture 8" descr="C:\Users\samsu.gombwer\Desktop\My IHP Deliverables\IHP Logos\IHP Nigeria Logo Capture.JPG">
            <a:extLst>
              <a:ext uri="{FF2B5EF4-FFF2-40B4-BE49-F238E27FC236}">
                <a16:creationId xmlns:a16="http://schemas.microsoft.com/office/drawing/2014/main" id="{CBDD3D71-9BF8-402A-A37A-E60BB9E116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44003" y="6039071"/>
            <a:ext cx="2831269" cy="336192"/>
          </a:xfrm>
          <a:prstGeom prst="rect">
            <a:avLst/>
          </a:prstGeom>
          <a:noFill/>
          <a:ln>
            <a:noFill/>
          </a:ln>
        </p:spPr>
      </p:pic>
      <p:pic>
        <p:nvPicPr>
          <p:cNvPr id="12" name="Picture 11">
            <a:extLst>
              <a:ext uri="{FF2B5EF4-FFF2-40B4-BE49-F238E27FC236}">
                <a16:creationId xmlns:a16="http://schemas.microsoft.com/office/drawing/2014/main" id="{2CA83F19-B494-48FF-92F4-840C283D0E0F}"/>
              </a:ext>
            </a:extLst>
          </p:cNvPr>
          <p:cNvPicPr>
            <a:picLocks noChangeAspect="1"/>
          </p:cNvPicPr>
          <p:nvPr userDrawn="1"/>
        </p:nvPicPr>
        <p:blipFill rotWithShape="1">
          <a:blip r:embed="rId2"/>
          <a:srcRect l="11000" t="17696" r="9900" b="20866"/>
          <a:stretch/>
        </p:blipFill>
        <p:spPr>
          <a:xfrm>
            <a:off x="816728" y="6009424"/>
            <a:ext cx="1774275" cy="531827"/>
          </a:xfrm>
          <a:prstGeom prst="rect">
            <a:avLst/>
          </a:prstGeom>
        </p:spPr>
      </p:pic>
    </p:spTree>
    <p:extLst>
      <p:ext uri="{BB962C8B-B14F-4D97-AF65-F5344CB8AC3E}">
        <p14:creationId xmlns:p14="http://schemas.microsoft.com/office/powerpoint/2010/main" val="3933130513"/>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Red/Gray 1 Content + Right Photo">
    <p:bg>
      <p:bgRef idx="1001">
        <a:schemeClr val="bg1"/>
      </p:bgRef>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5870371"/>
          </a:xfrm>
          <a:solidFill>
            <a:srgbClr val="FFFFFF"/>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74132"/>
            <a:ext cx="2743200" cy="202299"/>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695543"/>
            <a:ext cx="4876800" cy="1301382"/>
          </a:xfrm>
        </p:spPr>
        <p:txBody>
          <a:bodyPr wrap="square" anchor="b" anchorCtr="0">
            <a:spAutoFit/>
          </a:bodyPr>
          <a:lstStyle>
            <a:lvl1pPr>
              <a:defRPr>
                <a:solidFill>
                  <a:srgbClr val="BA0C2F"/>
                </a:solidFill>
              </a:defRPr>
            </a:lvl1pPr>
          </a:lstStyle>
          <a:p>
            <a:r>
              <a:rPr lang="en-US" dirty="0"/>
              <a:t>CLICK TO EDIT MASTER TITLE STYLE</a:t>
            </a:r>
          </a:p>
        </p:txBody>
      </p:sp>
      <p:pic>
        <p:nvPicPr>
          <p:cNvPr id="8" name="Picture 7">
            <a:extLst>
              <a:ext uri="{FF2B5EF4-FFF2-40B4-BE49-F238E27FC236}">
                <a16:creationId xmlns:a16="http://schemas.microsoft.com/office/drawing/2014/main" id="{FDD22899-A032-4A52-B99D-D38AAC79962A}"/>
              </a:ext>
            </a:extLst>
          </p:cNvPr>
          <p:cNvPicPr>
            <a:picLocks noChangeAspect="1"/>
          </p:cNvPicPr>
          <p:nvPr/>
        </p:nvPicPr>
        <p:blipFill rotWithShape="1">
          <a:blip r:embed="rId2"/>
          <a:srcRect l="11000" t="17696" r="9900" b="20866"/>
          <a:stretch/>
        </p:blipFill>
        <p:spPr>
          <a:xfrm>
            <a:off x="914400" y="6038357"/>
            <a:ext cx="1774275" cy="531827"/>
          </a:xfrm>
          <a:prstGeom prst="rect">
            <a:avLst/>
          </a:prstGeom>
        </p:spPr>
      </p:pic>
      <p:pic>
        <p:nvPicPr>
          <p:cNvPr id="9" name="Picture 8" descr="C:\Users\samsu.gombwer\Desktop\My IHP Deliverables\IHP Logos\IHP Nigeria Logo Capture.JPG">
            <a:extLst>
              <a:ext uri="{FF2B5EF4-FFF2-40B4-BE49-F238E27FC236}">
                <a16:creationId xmlns:a16="http://schemas.microsoft.com/office/drawing/2014/main" id="{E6FD3CB4-D6B5-4B38-AA6B-8E03A95D9D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57531" y="6121349"/>
            <a:ext cx="2831269" cy="365840"/>
          </a:xfrm>
          <a:prstGeom prst="rect">
            <a:avLst/>
          </a:prstGeom>
          <a:noFill/>
          <a:ln>
            <a:noFill/>
          </a:ln>
        </p:spPr>
      </p:pic>
      <p:pic>
        <p:nvPicPr>
          <p:cNvPr id="11" name="Picture 10">
            <a:extLst>
              <a:ext uri="{FF2B5EF4-FFF2-40B4-BE49-F238E27FC236}">
                <a16:creationId xmlns:a16="http://schemas.microsoft.com/office/drawing/2014/main" id="{4EB4C022-4B85-4AD1-96E8-8AAFFD26597D}"/>
              </a:ext>
            </a:extLst>
          </p:cNvPr>
          <p:cNvPicPr>
            <a:picLocks noChangeAspect="1"/>
          </p:cNvPicPr>
          <p:nvPr userDrawn="1"/>
        </p:nvPicPr>
        <p:blipFill rotWithShape="1">
          <a:blip r:embed="rId2"/>
          <a:srcRect l="11000" t="17696" r="9900" b="20866"/>
          <a:stretch/>
        </p:blipFill>
        <p:spPr>
          <a:xfrm>
            <a:off x="914400" y="6038357"/>
            <a:ext cx="1774275" cy="531827"/>
          </a:xfrm>
          <a:prstGeom prst="rect">
            <a:avLst/>
          </a:prstGeom>
        </p:spPr>
      </p:pic>
    </p:spTree>
    <p:extLst>
      <p:ext uri="{BB962C8B-B14F-4D97-AF65-F5344CB8AC3E}">
        <p14:creationId xmlns:p14="http://schemas.microsoft.com/office/powerpoint/2010/main" val="1548975947"/>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Red/Gray 1 Content">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14805" y="817111"/>
            <a:ext cx="10363200" cy="696857"/>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pic>
        <p:nvPicPr>
          <p:cNvPr id="6" name="Picture 5">
            <a:extLst>
              <a:ext uri="{FF2B5EF4-FFF2-40B4-BE49-F238E27FC236}">
                <a16:creationId xmlns:a16="http://schemas.microsoft.com/office/drawing/2014/main" id="{EF811A98-880A-4812-9BE7-3C2209F22A84}"/>
              </a:ext>
            </a:extLst>
          </p:cNvPr>
          <p:cNvPicPr>
            <a:picLocks noChangeAspect="1"/>
          </p:cNvPicPr>
          <p:nvPr/>
        </p:nvPicPr>
        <p:blipFill rotWithShape="1">
          <a:blip r:embed="rId2"/>
          <a:srcRect l="11000" t="17696" r="9900" b="20866"/>
          <a:stretch/>
        </p:blipFill>
        <p:spPr>
          <a:xfrm>
            <a:off x="914400" y="5989867"/>
            <a:ext cx="1774275" cy="531827"/>
          </a:xfrm>
          <a:prstGeom prst="rect">
            <a:avLst/>
          </a:prstGeom>
        </p:spPr>
      </p:pic>
      <p:pic>
        <p:nvPicPr>
          <p:cNvPr id="7" name="Picture 6" descr="C:\Users\samsu.gombwer\Desktop\My IHP Deliverables\IHP Logos\IHP Nigeria Logo Capture.JPG">
            <a:extLst>
              <a:ext uri="{FF2B5EF4-FFF2-40B4-BE49-F238E27FC236}">
                <a16:creationId xmlns:a16="http://schemas.microsoft.com/office/drawing/2014/main" id="{7287A12B-CB24-411A-955E-9F00482E56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72907" y="5989867"/>
            <a:ext cx="2831269" cy="365840"/>
          </a:xfrm>
          <a:prstGeom prst="rect">
            <a:avLst/>
          </a:prstGeom>
          <a:noFill/>
          <a:ln>
            <a:noFill/>
          </a:ln>
        </p:spPr>
      </p:pic>
      <p:pic>
        <p:nvPicPr>
          <p:cNvPr id="8" name="Picture 7">
            <a:extLst>
              <a:ext uri="{FF2B5EF4-FFF2-40B4-BE49-F238E27FC236}">
                <a16:creationId xmlns:a16="http://schemas.microsoft.com/office/drawing/2014/main" id="{8D576200-7E7F-44A8-9981-CB655F44A277}"/>
              </a:ext>
            </a:extLst>
          </p:cNvPr>
          <p:cNvPicPr>
            <a:picLocks noChangeAspect="1"/>
          </p:cNvPicPr>
          <p:nvPr userDrawn="1"/>
        </p:nvPicPr>
        <p:blipFill rotWithShape="1">
          <a:blip r:embed="rId2"/>
          <a:srcRect l="11000" t="17696" r="9900" b="20866"/>
          <a:stretch/>
        </p:blipFill>
        <p:spPr>
          <a:xfrm>
            <a:off x="914400" y="5989867"/>
            <a:ext cx="1774275" cy="531827"/>
          </a:xfrm>
          <a:prstGeom prst="rect">
            <a:avLst/>
          </a:prstGeom>
        </p:spPr>
      </p:pic>
    </p:spTree>
    <p:extLst>
      <p:ext uri="{BB962C8B-B14F-4D97-AF65-F5344CB8AC3E}">
        <p14:creationId xmlns:p14="http://schemas.microsoft.com/office/powerpoint/2010/main" val="42194873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_Red/Gray 2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0" name="Title 1"/>
          <p:cNvSpPr>
            <a:spLocks noGrp="1"/>
          </p:cNvSpPr>
          <p:nvPr>
            <p:ph type="title" hasCustomPrompt="1"/>
          </p:nvPr>
        </p:nvSpPr>
        <p:spPr>
          <a:xfrm>
            <a:off x="914805" y="817110"/>
            <a:ext cx="10363200" cy="696857"/>
          </a:xfrm>
        </p:spPr>
        <p:txBody>
          <a:bodyPr anchor="b" anchorCtr="0">
            <a:spAutoFit/>
          </a:bodyPr>
          <a:lstStyle>
            <a:lvl1pPr>
              <a:defRPr>
                <a:solidFill>
                  <a:srgbClr val="0067B9"/>
                </a:solidFill>
              </a:defRPr>
            </a:lvl1pPr>
          </a:lstStyle>
          <a:p>
            <a:r>
              <a:rPr lang="en-US" dirty="0"/>
              <a:t>CLICK TO EDIT MASTER TITLE STYLE</a:t>
            </a:r>
          </a:p>
        </p:txBody>
      </p:sp>
      <p:pic>
        <p:nvPicPr>
          <p:cNvPr id="7" name="Picture 6">
            <a:extLst>
              <a:ext uri="{FF2B5EF4-FFF2-40B4-BE49-F238E27FC236}">
                <a16:creationId xmlns:a16="http://schemas.microsoft.com/office/drawing/2014/main" id="{BA826A9C-1B40-489D-961E-2D809910C2D5}"/>
              </a:ext>
            </a:extLst>
          </p:cNvPr>
          <p:cNvPicPr>
            <a:picLocks noChangeAspect="1"/>
          </p:cNvPicPr>
          <p:nvPr/>
        </p:nvPicPr>
        <p:blipFill rotWithShape="1">
          <a:blip r:embed="rId2"/>
          <a:srcRect l="11000" t="17696" r="9900" b="20866"/>
          <a:stretch/>
        </p:blipFill>
        <p:spPr>
          <a:xfrm>
            <a:off x="1026329" y="6026390"/>
            <a:ext cx="1774275" cy="531827"/>
          </a:xfrm>
          <a:prstGeom prst="rect">
            <a:avLst/>
          </a:prstGeom>
        </p:spPr>
      </p:pic>
      <p:pic>
        <p:nvPicPr>
          <p:cNvPr id="8" name="Picture 7" descr="C:\Users\samsu.gombwer\Desktop\My IHP Deliverables\IHP Logos\IHP Nigeria Logo Capture.JPG">
            <a:extLst>
              <a:ext uri="{FF2B5EF4-FFF2-40B4-BE49-F238E27FC236}">
                <a16:creationId xmlns:a16="http://schemas.microsoft.com/office/drawing/2014/main" id="{32DFC1E4-47B6-4C28-ACDA-C157105B005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46736" y="6026390"/>
            <a:ext cx="2831269" cy="365840"/>
          </a:xfrm>
          <a:prstGeom prst="rect">
            <a:avLst/>
          </a:prstGeom>
          <a:noFill/>
          <a:ln>
            <a:noFill/>
          </a:ln>
        </p:spPr>
      </p:pic>
      <p:pic>
        <p:nvPicPr>
          <p:cNvPr id="9" name="Picture 8">
            <a:extLst>
              <a:ext uri="{FF2B5EF4-FFF2-40B4-BE49-F238E27FC236}">
                <a16:creationId xmlns:a16="http://schemas.microsoft.com/office/drawing/2014/main" id="{ECE1732D-C848-4A87-873F-A0A045B830D1}"/>
              </a:ext>
            </a:extLst>
          </p:cNvPr>
          <p:cNvPicPr>
            <a:picLocks noChangeAspect="1"/>
          </p:cNvPicPr>
          <p:nvPr userDrawn="1"/>
        </p:nvPicPr>
        <p:blipFill rotWithShape="1">
          <a:blip r:embed="rId2"/>
          <a:srcRect l="11000" t="17696" r="9900" b="20866"/>
          <a:stretch/>
        </p:blipFill>
        <p:spPr>
          <a:xfrm>
            <a:off x="1026329" y="6026390"/>
            <a:ext cx="1774275" cy="531827"/>
          </a:xfrm>
          <a:prstGeom prst="rect">
            <a:avLst/>
          </a:prstGeom>
        </p:spPr>
      </p:pic>
    </p:spTree>
    <p:extLst>
      <p:ext uri="{BB962C8B-B14F-4D97-AF65-F5344CB8AC3E}">
        <p14:creationId xmlns:p14="http://schemas.microsoft.com/office/powerpoint/2010/main" val="422924814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Red/Gray 3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817110"/>
            <a:ext cx="10363200" cy="696857"/>
          </a:xfrm>
        </p:spPr>
        <p:txBody>
          <a:bodyPr anchor="b" anchorCtr="0">
            <a:spAutoFit/>
          </a:bodyPr>
          <a:lstStyle>
            <a:lvl1pPr>
              <a:defRPr>
                <a:solidFill>
                  <a:srgbClr val="0067B9"/>
                </a:solidFill>
              </a:defRPr>
            </a:lvl1pPr>
          </a:lstStyle>
          <a:p>
            <a:r>
              <a:rPr lang="en-US" dirty="0"/>
              <a:t>CLICK TO EDIT MASTER TITLE STYLE</a:t>
            </a:r>
          </a:p>
        </p:txBody>
      </p:sp>
      <p:pic>
        <p:nvPicPr>
          <p:cNvPr id="8" name="Picture 7">
            <a:extLst>
              <a:ext uri="{FF2B5EF4-FFF2-40B4-BE49-F238E27FC236}">
                <a16:creationId xmlns:a16="http://schemas.microsoft.com/office/drawing/2014/main" id="{1305C3A0-3173-4176-AC25-9692B20CF8FB}"/>
              </a:ext>
            </a:extLst>
          </p:cNvPr>
          <p:cNvPicPr>
            <a:picLocks noChangeAspect="1"/>
          </p:cNvPicPr>
          <p:nvPr/>
        </p:nvPicPr>
        <p:blipFill rotWithShape="1">
          <a:blip r:embed="rId2"/>
          <a:srcRect l="11000" t="17696" r="9900" b="20866"/>
          <a:stretch/>
        </p:blipFill>
        <p:spPr>
          <a:xfrm>
            <a:off x="992463" y="6071300"/>
            <a:ext cx="1774275" cy="531827"/>
          </a:xfrm>
          <a:prstGeom prst="rect">
            <a:avLst/>
          </a:prstGeom>
        </p:spPr>
      </p:pic>
      <p:pic>
        <p:nvPicPr>
          <p:cNvPr id="9" name="Picture 8" descr="C:\Users\samsu.gombwer\Desktop\My IHP Deliverables\IHP Logos\IHP Nigeria Logo Capture.JPG">
            <a:extLst>
              <a:ext uri="{FF2B5EF4-FFF2-40B4-BE49-F238E27FC236}">
                <a16:creationId xmlns:a16="http://schemas.microsoft.com/office/drawing/2014/main" id="{0C8AD055-52AC-4200-878A-9D42E52C27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46736" y="5948779"/>
            <a:ext cx="2831269" cy="365840"/>
          </a:xfrm>
          <a:prstGeom prst="rect">
            <a:avLst/>
          </a:prstGeom>
          <a:noFill/>
          <a:ln>
            <a:noFill/>
          </a:ln>
        </p:spPr>
      </p:pic>
      <p:pic>
        <p:nvPicPr>
          <p:cNvPr id="12" name="Picture 11">
            <a:extLst>
              <a:ext uri="{FF2B5EF4-FFF2-40B4-BE49-F238E27FC236}">
                <a16:creationId xmlns:a16="http://schemas.microsoft.com/office/drawing/2014/main" id="{5454B610-04DA-4587-BCEA-B0F81353AFF4}"/>
              </a:ext>
            </a:extLst>
          </p:cNvPr>
          <p:cNvPicPr>
            <a:picLocks noChangeAspect="1"/>
          </p:cNvPicPr>
          <p:nvPr userDrawn="1"/>
        </p:nvPicPr>
        <p:blipFill rotWithShape="1">
          <a:blip r:embed="rId2"/>
          <a:srcRect l="11000" t="17696" r="9900" b="20866"/>
          <a:stretch/>
        </p:blipFill>
        <p:spPr>
          <a:xfrm>
            <a:off x="992462" y="5959588"/>
            <a:ext cx="2146969" cy="643540"/>
          </a:xfrm>
          <a:prstGeom prst="rect">
            <a:avLst/>
          </a:prstGeom>
        </p:spPr>
      </p:pic>
    </p:spTree>
    <p:extLst>
      <p:ext uri="{BB962C8B-B14F-4D97-AF65-F5344CB8AC3E}">
        <p14:creationId xmlns:p14="http://schemas.microsoft.com/office/powerpoint/2010/main" val="3557229689"/>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990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7E57-7C97-4874-BCFC-39BF28872194}"/>
              </a:ext>
            </a:extLst>
          </p:cNvPr>
          <p:cNvSpPr>
            <a:spLocks noGrp="1"/>
          </p:cNvSpPr>
          <p:nvPr>
            <p:ph type="ctrTitle"/>
          </p:nvPr>
        </p:nvSpPr>
        <p:spPr>
          <a:xfrm>
            <a:off x="1412240" y="2026603"/>
            <a:ext cx="9144000" cy="2387600"/>
          </a:xfrm>
        </p:spPr>
        <p:txBody>
          <a:bodyPr anchor="b"/>
          <a:lstStyle>
            <a:lvl1pPr algn="ctr">
              <a:defRPr sz="595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EF20A8-83A7-4FC8-829A-EFB48BFA18DE}"/>
              </a:ext>
            </a:extLst>
          </p:cNvPr>
          <p:cNvSpPr>
            <a:spLocks noGrp="1"/>
          </p:cNvSpPr>
          <p:nvPr>
            <p:ph type="subTitle" idx="1"/>
          </p:nvPr>
        </p:nvSpPr>
        <p:spPr>
          <a:xfrm>
            <a:off x="1412240" y="4521677"/>
            <a:ext cx="9144000" cy="1655762"/>
          </a:xfrm>
        </p:spPr>
        <p:txBody>
          <a:bodyPr/>
          <a:lstStyle>
            <a:lvl1pPr marL="0" indent="0" algn="ctr">
              <a:buNone/>
              <a:defRPr sz="2381"/>
            </a:lvl1pPr>
            <a:lvl2pPr marL="453554" indent="0" algn="ctr">
              <a:buNone/>
              <a:defRPr sz="1984"/>
            </a:lvl2pPr>
            <a:lvl3pPr marL="907108" indent="0" algn="ctr">
              <a:buNone/>
              <a:defRPr sz="1786"/>
            </a:lvl3pPr>
            <a:lvl4pPr marL="1360661" indent="0" algn="ctr">
              <a:buNone/>
              <a:defRPr sz="1587"/>
            </a:lvl4pPr>
            <a:lvl5pPr marL="1814215" indent="0" algn="ctr">
              <a:buNone/>
              <a:defRPr sz="1587"/>
            </a:lvl5pPr>
            <a:lvl6pPr marL="2267769" indent="0" algn="ctr">
              <a:buNone/>
              <a:defRPr sz="1587"/>
            </a:lvl6pPr>
            <a:lvl7pPr marL="2721323" indent="0" algn="ctr">
              <a:buNone/>
              <a:defRPr sz="1587"/>
            </a:lvl7pPr>
            <a:lvl8pPr marL="3174877" indent="0" algn="ctr">
              <a:buNone/>
              <a:defRPr sz="1587"/>
            </a:lvl8pPr>
            <a:lvl9pPr marL="3628431" indent="0" algn="ctr">
              <a:buNone/>
              <a:defRPr sz="1587"/>
            </a:lvl9pPr>
          </a:lstStyle>
          <a:p>
            <a:r>
              <a:rPr lang="en-US"/>
              <a:t>Click to edit Master subtitle style</a:t>
            </a:r>
          </a:p>
        </p:txBody>
      </p:sp>
      <p:sp>
        <p:nvSpPr>
          <p:cNvPr id="7" name="Rectangle 6">
            <a:extLst>
              <a:ext uri="{FF2B5EF4-FFF2-40B4-BE49-F238E27FC236}">
                <a16:creationId xmlns:a16="http://schemas.microsoft.com/office/drawing/2014/main" id="{B869767C-3DE5-4912-AD7D-9CD5127521FE}"/>
              </a:ext>
            </a:extLst>
          </p:cNvPr>
          <p:cNvSpPr/>
          <p:nvPr/>
        </p:nvSpPr>
        <p:spPr>
          <a:xfrm>
            <a:off x="0" y="0"/>
            <a:ext cx="12192000" cy="1359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6"/>
          </a:p>
        </p:txBody>
      </p:sp>
      <p:pic>
        <p:nvPicPr>
          <p:cNvPr id="6" name="Picture 5">
            <a:extLst>
              <a:ext uri="{FF2B5EF4-FFF2-40B4-BE49-F238E27FC236}">
                <a16:creationId xmlns:a16="http://schemas.microsoft.com/office/drawing/2014/main" id="{01177529-15CC-474D-8114-438682FF8DDD}"/>
              </a:ext>
            </a:extLst>
          </p:cNvPr>
          <p:cNvPicPr>
            <a:picLocks noChangeAspect="1"/>
          </p:cNvPicPr>
          <p:nvPr/>
        </p:nvPicPr>
        <p:blipFill rotWithShape="1">
          <a:blip r:embed="rId2"/>
          <a:srcRect l="11000" t="17696" r="9900" b="20866"/>
          <a:stretch/>
        </p:blipFill>
        <p:spPr>
          <a:xfrm>
            <a:off x="204539" y="228769"/>
            <a:ext cx="2831269" cy="848655"/>
          </a:xfrm>
          <a:prstGeom prst="rect">
            <a:avLst/>
          </a:prstGeom>
        </p:spPr>
      </p:pic>
      <p:sp>
        <p:nvSpPr>
          <p:cNvPr id="9" name="Isosceles Triangle 8">
            <a:extLst>
              <a:ext uri="{FF2B5EF4-FFF2-40B4-BE49-F238E27FC236}">
                <a16:creationId xmlns:a16="http://schemas.microsoft.com/office/drawing/2014/main" id="{A18B1C88-CC5A-4870-9E7F-74AAA24A5CC9}"/>
              </a:ext>
            </a:extLst>
          </p:cNvPr>
          <p:cNvSpPr/>
          <p:nvPr/>
        </p:nvSpPr>
        <p:spPr>
          <a:xfrm rot="12520838">
            <a:off x="-395111" y="6201540"/>
            <a:ext cx="2438523" cy="1014999"/>
          </a:xfrm>
          <a:prstGeom prst="triangle">
            <a:avLst>
              <a:gd name="adj" fmla="val 76990"/>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dirty="0"/>
          </a:p>
        </p:txBody>
      </p:sp>
      <p:pic>
        <p:nvPicPr>
          <p:cNvPr id="10" name="Picture 9" descr="C:\Users\samsu.gombwer\Desktop\My IHP Deliverables\IHP Logos\IHP Nigeria Logo Capture.JPG">
            <a:extLst>
              <a:ext uri="{FF2B5EF4-FFF2-40B4-BE49-F238E27FC236}">
                <a16:creationId xmlns:a16="http://schemas.microsoft.com/office/drawing/2014/main" id="{995A081A-724C-4746-8C16-5A1E980054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52307" y="537553"/>
            <a:ext cx="2831269" cy="365840"/>
          </a:xfrm>
          <a:prstGeom prst="rect">
            <a:avLst/>
          </a:prstGeom>
          <a:noFill/>
          <a:ln>
            <a:noFill/>
          </a:ln>
        </p:spPr>
      </p:pic>
    </p:spTree>
    <p:extLst>
      <p:ext uri="{BB962C8B-B14F-4D97-AF65-F5344CB8AC3E}">
        <p14:creationId xmlns:p14="http://schemas.microsoft.com/office/powerpoint/2010/main" val="120065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theme" Target="../theme/theme2.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3.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9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0" i="0" kern="120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bg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bg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A792B-FE75-E64A-ABFB-0730A0EEE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05DDD2-3D10-2845-9EF5-68D1C1018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852333E-6BC5-9A43-9BA1-426561CA8E5E}"/>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lvl1pPr algn="r">
              <a:defRPr sz="1200" b="0" i="0">
                <a:solidFill>
                  <a:schemeClr val="accent5"/>
                </a:solidFill>
                <a:latin typeface="Calibri" panose="020F0502020204030204" pitchFamily="34" charset="0"/>
                <a:ea typeface="Roboto Condensed" panose="02000000000000000000" pitchFamily="2" charset="0"/>
              </a:defRPr>
            </a:lvl1pPr>
          </a:lstStyle>
          <a:p>
            <a:r>
              <a:rPr lang="en-US" dirty="0"/>
              <a:t>1</a:t>
            </a:r>
          </a:p>
        </p:txBody>
      </p:sp>
    </p:spTree>
    <p:extLst>
      <p:ext uri="{BB962C8B-B14F-4D97-AF65-F5344CB8AC3E}">
        <p14:creationId xmlns:p14="http://schemas.microsoft.com/office/powerpoint/2010/main" val="1516669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58" r:id="rId50"/>
    <p:sldLayoutId id="2147483759" r:id="rId51"/>
    <p:sldLayoutId id="2147483760" r:id="rId52"/>
    <p:sldLayoutId id="2147483761" r:id="rId53"/>
    <p:sldLayoutId id="2147483762" r:id="rId54"/>
    <p:sldLayoutId id="2147483763" r:id="rId55"/>
    <p:sldLayoutId id="2147483764" r:id="rId56"/>
  </p:sldLayoutIdLst>
  <p:hf hdr="0" ftr="0" dt="0"/>
  <p:txStyles>
    <p:titleStyle>
      <a:lvl1pPr algn="l" defTabSz="914400" rtl="0" eaLnBrk="1" latinLnBrk="0" hangingPunct="1">
        <a:lnSpc>
          <a:spcPct val="90000"/>
        </a:lnSpc>
        <a:spcBef>
          <a:spcPct val="0"/>
        </a:spcBef>
        <a:buNone/>
        <a:defRPr sz="3600" b="0" i="0" kern="1200" spc="100" baseline="0">
          <a:solidFill>
            <a:schemeClr val="tx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228600" indent="-228600" algn="l" defTabSz="914400" rtl="0" eaLnBrk="1" latinLnBrk="0" hangingPunct="1">
        <a:lnSpc>
          <a:spcPct val="110000"/>
        </a:lnSpc>
        <a:spcBef>
          <a:spcPts val="1000"/>
        </a:spcBef>
        <a:spcAft>
          <a:spcPts val="1000"/>
        </a:spcAft>
        <a:buFont typeface="Arial" panose="020B0604020202020204" pitchFamily="34" charset="0"/>
        <a:buChar char="•"/>
        <a:defRPr sz="2200" b="0" i="0" kern="1200">
          <a:solidFill>
            <a:schemeClr val="tx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10000"/>
        </a:lnSpc>
        <a:spcBef>
          <a:spcPts val="500"/>
        </a:spcBef>
        <a:spcAft>
          <a:spcPts val="1000"/>
        </a:spcAft>
        <a:buFont typeface="Arial" panose="020B0604020202020204" pitchFamily="34" charset="0"/>
        <a:buChar char="•"/>
        <a:defRPr sz="2200" b="0" i="0" kern="1200">
          <a:solidFill>
            <a:schemeClr val="tx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10000"/>
        </a:lnSpc>
        <a:spcBef>
          <a:spcPts val="500"/>
        </a:spcBef>
        <a:spcAft>
          <a:spcPts val="1000"/>
        </a:spcAft>
        <a:buFont typeface="Arial" panose="020B0604020202020204" pitchFamily="34" charset="0"/>
        <a:buChar char="•"/>
        <a:defRPr sz="2000" b="0" i="0" kern="1200">
          <a:solidFill>
            <a:schemeClr val="tx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596" y="577850"/>
            <a:ext cx="10928808" cy="1112838"/>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631596" y="1904999"/>
            <a:ext cx="7521804" cy="4271963"/>
          </a:xfrm>
          <a:prstGeom prst="rect">
            <a:avLst/>
          </a:prstGeom>
        </p:spPr>
        <p:txBody>
          <a:bodyPr vert="horz" lIns="0" tIns="45720" rIns="0" bIns="45720" rtlCol="0">
            <a:norm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31596" y="6299789"/>
            <a:ext cx="1414020" cy="365125"/>
          </a:xfrm>
          <a:prstGeom prst="rect">
            <a:avLst/>
          </a:prstGeom>
        </p:spPr>
        <p:txBody>
          <a:bodyPr vert="horz" lIns="0" tIns="45720" rIns="91440" bIns="45720" rtlCol="0" anchor="ctr"/>
          <a:lstStyle>
            <a:lvl1pPr algn="l">
              <a:defRPr sz="1200">
                <a:solidFill>
                  <a:schemeClr val="accent2"/>
                </a:solidFill>
              </a:defRPr>
            </a:lvl1pPr>
          </a:lstStyle>
          <a:p>
            <a:fld id="{2A6E3025-240C-44B1-AED0-4F77AEC8B4CD}" type="datetimeFigureOut">
              <a:rPr lang="en-IE" smtClean="0"/>
              <a:pPr/>
              <a:t>07/02/2023</a:t>
            </a:fld>
            <a:endParaRPr lang="en-IE" dirty="0"/>
          </a:p>
        </p:txBody>
      </p:sp>
      <p:sp>
        <p:nvSpPr>
          <p:cNvPr id="5" name="Footer Placeholder 4"/>
          <p:cNvSpPr>
            <a:spLocks noGrp="1"/>
          </p:cNvSpPr>
          <p:nvPr>
            <p:ph type="ftr" sz="quarter" idx="3"/>
          </p:nvPr>
        </p:nvSpPr>
        <p:spPr>
          <a:xfrm>
            <a:off x="2045616" y="6299789"/>
            <a:ext cx="7700400" cy="365125"/>
          </a:xfrm>
          <a:prstGeom prst="rect">
            <a:avLst/>
          </a:prstGeom>
        </p:spPr>
        <p:txBody>
          <a:bodyPr vert="horz" lIns="91440" tIns="45720" rIns="91440" bIns="45720" rtlCol="0" anchor="ctr"/>
          <a:lstStyle>
            <a:lvl1pPr algn="ctr">
              <a:defRPr sz="12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299789"/>
            <a:ext cx="631596" cy="365125"/>
          </a:xfrm>
          <a:prstGeom prst="rect">
            <a:avLst/>
          </a:prstGeom>
        </p:spPr>
        <p:txBody>
          <a:bodyPr vert="horz" lIns="91440" tIns="45720" rIns="91440" bIns="45720" rtlCol="0" anchor="ctr"/>
          <a:lstStyle>
            <a:lvl1pPr algn="ctr">
              <a:defRPr sz="1200">
                <a:solidFill>
                  <a:schemeClr val="accent2"/>
                </a:solidFill>
              </a:defRPr>
            </a:lvl1pPr>
          </a:lstStyle>
          <a:p>
            <a:fld id="{66D7C2A8-3574-48AF-9B9F-6538CE887783}" type="slidenum">
              <a:rPr lang="en-IE" smtClean="0"/>
              <a:pPr/>
              <a:t>‹#›</a:t>
            </a:fld>
            <a:endParaRPr lang="en-IE" dirty="0"/>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11982" t="16649" r="11982" b="16649"/>
          <a:stretch/>
        </p:blipFill>
        <p:spPr>
          <a:xfrm>
            <a:off x="11010807" y="5993607"/>
            <a:ext cx="938306" cy="618244"/>
          </a:xfrm>
          <a:prstGeom prst="rect">
            <a:avLst/>
          </a:prstGeom>
          <a:noFill/>
          <a:ln>
            <a:noFill/>
          </a:ln>
        </p:spPr>
      </p:pic>
      <p:cxnSp>
        <p:nvCxnSpPr>
          <p:cNvPr id="10" name="Straight Connector 9"/>
          <p:cNvCxnSpPr/>
          <p:nvPr userDrawn="1"/>
        </p:nvCxnSpPr>
        <p:spPr>
          <a:xfrm>
            <a:off x="631596" y="466725"/>
            <a:ext cx="10928808"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49562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slow">
    <p:push dir="u"/>
  </p:transition>
  <p:txStyles>
    <p:titleStyle>
      <a:lvl1pPr algn="l" defTabSz="9144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2"/>
        </a:buClr>
        <a:buFont typeface="Arial" panose="020B0604020202020204" pitchFamily="34" charset="0"/>
        <a:buChar char="•"/>
        <a:defRPr sz="1900" kern="1200">
          <a:solidFill>
            <a:schemeClr val="tx2"/>
          </a:solidFill>
          <a:latin typeface="+mn-lt"/>
          <a:ea typeface="+mn-ea"/>
          <a:cs typeface="+mn-cs"/>
        </a:defRPr>
      </a:lvl1pPr>
      <a:lvl2pPr marL="442913" indent="-198438"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63575" indent="-212725" algn="l" defTabSz="914400" rtl="0" eaLnBrk="1" latinLnBrk="0" hangingPunct="1">
        <a:lnSpc>
          <a:spcPct val="90000"/>
        </a:lnSpc>
        <a:spcBef>
          <a:spcPts val="500"/>
        </a:spcBef>
        <a:buClr>
          <a:schemeClr val="accent2"/>
        </a:buClr>
        <a:buFont typeface="Calibri" panose="020F050202020403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A3A9D-E0CC-4659-B2FE-FBBC9F80DD5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CEB1F19-BA4D-4111-8FD1-372A961A0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CC9FB-D121-455A-A12B-F22A27484E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90">
                <a:solidFill>
                  <a:schemeClr val="tx1">
                    <a:tint val="75000"/>
                  </a:schemeClr>
                </a:solidFill>
              </a:defRPr>
            </a:lvl1pPr>
          </a:lstStyle>
          <a:p>
            <a:fld id="{14D9336B-7F0A-4C0F-AC65-CB37DC268450}" type="datetimeFigureOut">
              <a:rPr lang="en-US" smtClean="0"/>
              <a:t>2/7/2023</a:t>
            </a:fld>
            <a:endParaRPr lang="en-US"/>
          </a:p>
        </p:txBody>
      </p:sp>
      <p:sp>
        <p:nvSpPr>
          <p:cNvPr id="6" name="Slide Number Placeholder 5">
            <a:extLst>
              <a:ext uri="{FF2B5EF4-FFF2-40B4-BE49-F238E27FC236}">
                <a16:creationId xmlns:a16="http://schemas.microsoft.com/office/drawing/2014/main" id="{8AE1FF78-546A-4098-A394-11D68668DEA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90">
                <a:solidFill>
                  <a:schemeClr val="tx1">
                    <a:tint val="75000"/>
                  </a:schemeClr>
                </a:solidFill>
              </a:defRPr>
            </a:lvl1pPr>
          </a:lstStyle>
          <a:p>
            <a:fld id="{4722ED8E-CC03-4C42-9484-80A836BA28F4}" type="slidenum">
              <a:rPr lang="en-US" smtClean="0"/>
              <a:t>‹#›</a:t>
            </a:fld>
            <a:endParaRPr lang="en-US"/>
          </a:p>
        </p:txBody>
      </p:sp>
    </p:spTree>
    <p:extLst>
      <p:ext uri="{BB962C8B-B14F-4D97-AF65-F5344CB8AC3E}">
        <p14:creationId xmlns:p14="http://schemas.microsoft.com/office/powerpoint/2010/main" val="2534114390"/>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Lst>
  <p:txStyles>
    <p:titleStyle>
      <a:lvl1pPr algn="l" defTabSz="907108" rtl="0" eaLnBrk="1" latinLnBrk="0" hangingPunct="1">
        <a:lnSpc>
          <a:spcPct val="90000"/>
        </a:lnSpc>
        <a:spcBef>
          <a:spcPct val="0"/>
        </a:spcBef>
        <a:buNone/>
        <a:defRPr sz="4365" kern="1200">
          <a:solidFill>
            <a:schemeClr val="tx1"/>
          </a:solidFill>
          <a:latin typeface="+mj-lt"/>
          <a:ea typeface="+mj-ea"/>
          <a:cs typeface="+mj-cs"/>
        </a:defRPr>
      </a:lvl1pPr>
    </p:titleStyle>
    <p:bodyStyle>
      <a:lvl1pPr marL="226777" indent="-226777" algn="l" defTabSz="907108" rtl="0" eaLnBrk="1" latinLnBrk="0" hangingPunct="1">
        <a:lnSpc>
          <a:spcPct val="90000"/>
        </a:lnSpc>
        <a:spcBef>
          <a:spcPts val="992"/>
        </a:spcBef>
        <a:buFont typeface="Arial" panose="020B0604020202020204" pitchFamily="34" charset="0"/>
        <a:buChar char="•"/>
        <a:defRPr sz="2778" kern="1200">
          <a:solidFill>
            <a:schemeClr val="tx1"/>
          </a:solidFill>
          <a:latin typeface="+mn-lt"/>
          <a:ea typeface="+mn-ea"/>
          <a:cs typeface="+mn-cs"/>
        </a:defRPr>
      </a:lvl1pPr>
      <a:lvl2pPr marL="680331" indent="-226777" algn="l" defTabSz="907108" rtl="0" eaLnBrk="1" latinLnBrk="0" hangingPunct="1">
        <a:lnSpc>
          <a:spcPct val="90000"/>
        </a:lnSpc>
        <a:spcBef>
          <a:spcPts val="496"/>
        </a:spcBef>
        <a:buFont typeface="Arial" panose="020B0604020202020204" pitchFamily="34" charset="0"/>
        <a:buChar char="•"/>
        <a:defRPr sz="2381" kern="1200">
          <a:solidFill>
            <a:schemeClr val="tx1"/>
          </a:solidFill>
          <a:latin typeface="+mn-lt"/>
          <a:ea typeface="+mn-ea"/>
          <a:cs typeface="+mn-cs"/>
        </a:defRPr>
      </a:lvl2pPr>
      <a:lvl3pPr marL="1133885" indent="-226777" algn="l" defTabSz="907108" rtl="0" eaLnBrk="1" latinLnBrk="0" hangingPunct="1">
        <a:lnSpc>
          <a:spcPct val="90000"/>
        </a:lnSpc>
        <a:spcBef>
          <a:spcPts val="496"/>
        </a:spcBef>
        <a:buFont typeface="Arial" panose="020B0604020202020204" pitchFamily="34" charset="0"/>
        <a:buChar char="•"/>
        <a:defRPr sz="1984" kern="1200">
          <a:solidFill>
            <a:schemeClr val="tx1"/>
          </a:solidFill>
          <a:latin typeface="+mn-lt"/>
          <a:ea typeface="+mn-ea"/>
          <a:cs typeface="+mn-cs"/>
        </a:defRPr>
      </a:lvl3pPr>
      <a:lvl4pPr marL="1587438" indent="-226777" algn="l" defTabSz="907108" rtl="0" eaLnBrk="1" latinLnBrk="0" hangingPunct="1">
        <a:lnSpc>
          <a:spcPct val="90000"/>
        </a:lnSpc>
        <a:spcBef>
          <a:spcPts val="496"/>
        </a:spcBef>
        <a:buFont typeface="Arial" panose="020B0604020202020204" pitchFamily="34" charset="0"/>
        <a:buChar char="•"/>
        <a:defRPr sz="1786" kern="1200">
          <a:solidFill>
            <a:schemeClr val="tx1"/>
          </a:solidFill>
          <a:latin typeface="+mn-lt"/>
          <a:ea typeface="+mn-ea"/>
          <a:cs typeface="+mn-cs"/>
        </a:defRPr>
      </a:lvl4pPr>
      <a:lvl5pPr marL="2040992" indent="-226777" algn="l" defTabSz="907108" rtl="0" eaLnBrk="1" latinLnBrk="0" hangingPunct="1">
        <a:lnSpc>
          <a:spcPct val="90000"/>
        </a:lnSpc>
        <a:spcBef>
          <a:spcPts val="496"/>
        </a:spcBef>
        <a:buFont typeface="Arial" panose="020B0604020202020204" pitchFamily="34" charset="0"/>
        <a:buChar char="•"/>
        <a:defRPr sz="1786" kern="1200">
          <a:solidFill>
            <a:schemeClr val="tx1"/>
          </a:solidFill>
          <a:latin typeface="+mn-lt"/>
          <a:ea typeface="+mn-ea"/>
          <a:cs typeface="+mn-cs"/>
        </a:defRPr>
      </a:lvl5pPr>
      <a:lvl6pPr marL="2494546" indent="-226777" algn="l" defTabSz="907108" rtl="0" eaLnBrk="1" latinLnBrk="0" hangingPunct="1">
        <a:lnSpc>
          <a:spcPct val="90000"/>
        </a:lnSpc>
        <a:spcBef>
          <a:spcPts val="496"/>
        </a:spcBef>
        <a:buFont typeface="Arial" panose="020B0604020202020204" pitchFamily="34" charset="0"/>
        <a:buChar char="•"/>
        <a:defRPr sz="1786" kern="1200">
          <a:solidFill>
            <a:schemeClr val="tx1"/>
          </a:solidFill>
          <a:latin typeface="+mn-lt"/>
          <a:ea typeface="+mn-ea"/>
          <a:cs typeface="+mn-cs"/>
        </a:defRPr>
      </a:lvl6pPr>
      <a:lvl7pPr marL="2948100" indent="-226777" algn="l" defTabSz="907108" rtl="0" eaLnBrk="1" latinLnBrk="0" hangingPunct="1">
        <a:lnSpc>
          <a:spcPct val="90000"/>
        </a:lnSpc>
        <a:spcBef>
          <a:spcPts val="496"/>
        </a:spcBef>
        <a:buFont typeface="Arial" panose="020B0604020202020204" pitchFamily="34" charset="0"/>
        <a:buChar char="•"/>
        <a:defRPr sz="1786" kern="1200">
          <a:solidFill>
            <a:schemeClr val="tx1"/>
          </a:solidFill>
          <a:latin typeface="+mn-lt"/>
          <a:ea typeface="+mn-ea"/>
          <a:cs typeface="+mn-cs"/>
        </a:defRPr>
      </a:lvl7pPr>
      <a:lvl8pPr marL="3401654" indent="-226777" algn="l" defTabSz="907108" rtl="0" eaLnBrk="1" latinLnBrk="0" hangingPunct="1">
        <a:lnSpc>
          <a:spcPct val="90000"/>
        </a:lnSpc>
        <a:spcBef>
          <a:spcPts val="496"/>
        </a:spcBef>
        <a:buFont typeface="Arial" panose="020B0604020202020204" pitchFamily="34" charset="0"/>
        <a:buChar char="•"/>
        <a:defRPr sz="1786" kern="1200">
          <a:solidFill>
            <a:schemeClr val="tx1"/>
          </a:solidFill>
          <a:latin typeface="+mn-lt"/>
          <a:ea typeface="+mn-ea"/>
          <a:cs typeface="+mn-cs"/>
        </a:defRPr>
      </a:lvl8pPr>
      <a:lvl9pPr marL="3855208" indent="-226777" algn="l" defTabSz="907108" rtl="0" eaLnBrk="1" latinLnBrk="0" hangingPunct="1">
        <a:lnSpc>
          <a:spcPct val="90000"/>
        </a:lnSpc>
        <a:spcBef>
          <a:spcPts val="496"/>
        </a:spcBef>
        <a:buFont typeface="Arial" panose="020B0604020202020204" pitchFamily="34" charset="0"/>
        <a:buChar char="•"/>
        <a:defRPr sz="1786" kern="1200">
          <a:solidFill>
            <a:schemeClr val="tx1"/>
          </a:solidFill>
          <a:latin typeface="+mn-lt"/>
          <a:ea typeface="+mn-ea"/>
          <a:cs typeface="+mn-cs"/>
        </a:defRPr>
      </a:lvl9pPr>
    </p:bodyStyle>
    <p:otherStyle>
      <a:defPPr>
        <a:defRPr lang="en-US"/>
      </a:defPPr>
      <a:lvl1pPr marL="0" algn="l" defTabSz="907108" rtl="0" eaLnBrk="1" latinLnBrk="0" hangingPunct="1">
        <a:defRPr sz="1786" kern="1200">
          <a:solidFill>
            <a:schemeClr val="tx1"/>
          </a:solidFill>
          <a:latin typeface="+mn-lt"/>
          <a:ea typeface="+mn-ea"/>
          <a:cs typeface="+mn-cs"/>
        </a:defRPr>
      </a:lvl1pPr>
      <a:lvl2pPr marL="453554" algn="l" defTabSz="907108" rtl="0" eaLnBrk="1" latinLnBrk="0" hangingPunct="1">
        <a:defRPr sz="1786" kern="1200">
          <a:solidFill>
            <a:schemeClr val="tx1"/>
          </a:solidFill>
          <a:latin typeface="+mn-lt"/>
          <a:ea typeface="+mn-ea"/>
          <a:cs typeface="+mn-cs"/>
        </a:defRPr>
      </a:lvl2pPr>
      <a:lvl3pPr marL="907108" algn="l" defTabSz="907108" rtl="0" eaLnBrk="1" latinLnBrk="0" hangingPunct="1">
        <a:defRPr sz="1786" kern="1200">
          <a:solidFill>
            <a:schemeClr val="tx1"/>
          </a:solidFill>
          <a:latin typeface="+mn-lt"/>
          <a:ea typeface="+mn-ea"/>
          <a:cs typeface="+mn-cs"/>
        </a:defRPr>
      </a:lvl3pPr>
      <a:lvl4pPr marL="1360661" algn="l" defTabSz="907108" rtl="0" eaLnBrk="1" latinLnBrk="0" hangingPunct="1">
        <a:defRPr sz="1786" kern="1200">
          <a:solidFill>
            <a:schemeClr val="tx1"/>
          </a:solidFill>
          <a:latin typeface="+mn-lt"/>
          <a:ea typeface="+mn-ea"/>
          <a:cs typeface="+mn-cs"/>
        </a:defRPr>
      </a:lvl4pPr>
      <a:lvl5pPr marL="1814215" algn="l" defTabSz="907108" rtl="0" eaLnBrk="1" latinLnBrk="0" hangingPunct="1">
        <a:defRPr sz="1786" kern="1200">
          <a:solidFill>
            <a:schemeClr val="tx1"/>
          </a:solidFill>
          <a:latin typeface="+mn-lt"/>
          <a:ea typeface="+mn-ea"/>
          <a:cs typeface="+mn-cs"/>
        </a:defRPr>
      </a:lvl5pPr>
      <a:lvl6pPr marL="2267769" algn="l" defTabSz="907108" rtl="0" eaLnBrk="1" latinLnBrk="0" hangingPunct="1">
        <a:defRPr sz="1786" kern="1200">
          <a:solidFill>
            <a:schemeClr val="tx1"/>
          </a:solidFill>
          <a:latin typeface="+mn-lt"/>
          <a:ea typeface="+mn-ea"/>
          <a:cs typeface="+mn-cs"/>
        </a:defRPr>
      </a:lvl6pPr>
      <a:lvl7pPr marL="2721323" algn="l" defTabSz="907108" rtl="0" eaLnBrk="1" latinLnBrk="0" hangingPunct="1">
        <a:defRPr sz="1786" kern="1200">
          <a:solidFill>
            <a:schemeClr val="tx1"/>
          </a:solidFill>
          <a:latin typeface="+mn-lt"/>
          <a:ea typeface="+mn-ea"/>
          <a:cs typeface="+mn-cs"/>
        </a:defRPr>
      </a:lvl7pPr>
      <a:lvl8pPr marL="3174877" algn="l" defTabSz="907108" rtl="0" eaLnBrk="1" latinLnBrk="0" hangingPunct="1">
        <a:defRPr sz="1786" kern="1200">
          <a:solidFill>
            <a:schemeClr val="tx1"/>
          </a:solidFill>
          <a:latin typeface="+mn-lt"/>
          <a:ea typeface="+mn-ea"/>
          <a:cs typeface="+mn-cs"/>
        </a:defRPr>
      </a:lvl8pPr>
      <a:lvl9pPr marL="3628431" algn="l" defTabSz="907108"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63.xml"/><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6.xml"/><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6.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DD0BC-3987-42D3-8343-45024B7521C1}"/>
              </a:ext>
            </a:extLst>
          </p:cNvPr>
          <p:cNvSpPr>
            <a:spLocks noGrp="1"/>
          </p:cNvSpPr>
          <p:nvPr>
            <p:ph type="body" sz="quarter" idx="10"/>
          </p:nvPr>
        </p:nvSpPr>
        <p:spPr>
          <a:xfrm>
            <a:off x="659220" y="491301"/>
            <a:ext cx="8016948" cy="1007063"/>
          </a:xfrm>
        </p:spPr>
        <p:txBody>
          <a:bodyPr>
            <a:noAutofit/>
          </a:bodyPr>
          <a:lstStyle/>
          <a:p>
            <a:r>
              <a:rPr lang="en-US" sz="3600" b="1" dirty="0">
                <a:latin typeface="Calibri" panose="020F0502020204030204" pitchFamily="34" charset="0"/>
                <a:cs typeface="Calibri" panose="020F0502020204030204" pitchFamily="34" charset="0"/>
              </a:rPr>
              <a:t>MOMENTUM Country and Global Leadership: Quality of Care Project</a:t>
            </a:r>
          </a:p>
        </p:txBody>
      </p:sp>
      <p:sp>
        <p:nvSpPr>
          <p:cNvPr id="3" name="Text Placeholder 2">
            <a:extLst>
              <a:ext uri="{FF2B5EF4-FFF2-40B4-BE49-F238E27FC236}">
                <a16:creationId xmlns:a16="http://schemas.microsoft.com/office/drawing/2014/main" id="{14BD676D-01EE-4C75-B0C5-CD9FFDA7009C}"/>
              </a:ext>
            </a:extLst>
          </p:cNvPr>
          <p:cNvSpPr>
            <a:spLocks noGrp="1"/>
          </p:cNvSpPr>
          <p:nvPr>
            <p:ph type="body" sz="quarter" idx="11"/>
          </p:nvPr>
        </p:nvSpPr>
        <p:spPr>
          <a:xfrm>
            <a:off x="659220" y="2966484"/>
            <a:ext cx="6326371" cy="1480476"/>
          </a:xfrm>
        </p:spPr>
        <p:txBody>
          <a:bodyPr>
            <a:noAutofit/>
          </a:bodyPr>
          <a:lstStyle/>
          <a:p>
            <a:r>
              <a:rPr lang="en-GB" sz="2800" b="1" i="1" dirty="0"/>
              <a:t>Advancing RMNCAEH+N Quality of Care in Nigeria: Respectful Maternity Care &amp; Assessment of Patient Experience</a:t>
            </a:r>
            <a:endParaRPr lang="en-NG" sz="2800" b="1" i="1" dirty="0"/>
          </a:p>
        </p:txBody>
      </p:sp>
      <p:sp>
        <p:nvSpPr>
          <p:cNvPr id="4" name="Text Placeholder 3">
            <a:extLst>
              <a:ext uri="{FF2B5EF4-FFF2-40B4-BE49-F238E27FC236}">
                <a16:creationId xmlns:a16="http://schemas.microsoft.com/office/drawing/2014/main" id="{811BB1CF-DA1A-4238-A5C8-AE337EE44A28}"/>
              </a:ext>
            </a:extLst>
          </p:cNvPr>
          <p:cNvSpPr>
            <a:spLocks noGrp="1"/>
          </p:cNvSpPr>
          <p:nvPr>
            <p:ph type="body" sz="quarter" idx="12"/>
          </p:nvPr>
        </p:nvSpPr>
        <p:spPr>
          <a:xfrm>
            <a:off x="659220" y="4446960"/>
            <a:ext cx="8620125" cy="421035"/>
          </a:xfrm>
        </p:spPr>
        <p:txBody>
          <a:bodyPr>
            <a:noAutofit/>
          </a:bodyPr>
          <a:lstStyle/>
          <a:p>
            <a:r>
              <a:rPr lang="en-US" sz="2400" dirty="0"/>
              <a:t>February 8</a:t>
            </a:r>
            <a:r>
              <a:rPr lang="en-US" sz="2400" baseline="30000" dirty="0"/>
              <a:t>th</a:t>
            </a:r>
            <a:r>
              <a:rPr lang="en-US" sz="2400" dirty="0"/>
              <a:t> 2023</a:t>
            </a:r>
            <a:endParaRPr lang="en-NG" sz="2400" dirty="0"/>
          </a:p>
        </p:txBody>
      </p:sp>
    </p:spTree>
    <p:extLst>
      <p:ext uri="{BB962C8B-B14F-4D97-AF65-F5344CB8AC3E}">
        <p14:creationId xmlns:p14="http://schemas.microsoft.com/office/powerpoint/2010/main" val="290661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52444188"/>
              </p:ext>
            </p:extLst>
          </p:nvPr>
        </p:nvGraphicFramePr>
        <p:xfrm>
          <a:off x="382772" y="1306829"/>
          <a:ext cx="11440633" cy="5394960"/>
        </p:xfrm>
        <a:graphic>
          <a:graphicData uri="http://schemas.openxmlformats.org/drawingml/2006/table">
            <a:tbl>
              <a:tblPr firstRow="1" bandRow="1">
                <a:tableStyleId>{5C22544A-7EE6-4342-B048-85BDC9FD1C3A}</a:tableStyleId>
              </a:tblPr>
              <a:tblGrid>
                <a:gridCol w="4632517">
                  <a:extLst>
                    <a:ext uri="{9D8B030D-6E8A-4147-A177-3AD203B41FA5}">
                      <a16:colId xmlns:a16="http://schemas.microsoft.com/office/drawing/2014/main" val="3545424833"/>
                    </a:ext>
                  </a:extLst>
                </a:gridCol>
                <a:gridCol w="6808116">
                  <a:extLst>
                    <a:ext uri="{9D8B030D-6E8A-4147-A177-3AD203B41FA5}">
                      <a16:colId xmlns:a16="http://schemas.microsoft.com/office/drawing/2014/main" val="1583926350"/>
                    </a:ext>
                  </a:extLst>
                </a:gridCol>
              </a:tblGrid>
              <a:tr h="346952">
                <a:tc>
                  <a:txBody>
                    <a:bodyPr/>
                    <a:lstStyle/>
                    <a:p>
                      <a:r>
                        <a:rPr lang="en-US" dirty="0"/>
                        <a:t>RMC Approach</a:t>
                      </a:r>
                    </a:p>
                  </a:txBody>
                  <a:tcPr>
                    <a:solidFill>
                      <a:schemeClr val="accent5"/>
                    </a:solidFill>
                  </a:tcPr>
                </a:tc>
                <a:tc>
                  <a:txBody>
                    <a:bodyPr/>
                    <a:lstStyle/>
                    <a:p>
                      <a:r>
                        <a:rPr lang="en-US" dirty="0"/>
                        <a:t>Brief Explanation</a:t>
                      </a:r>
                    </a:p>
                  </a:txBody>
                  <a:tcPr>
                    <a:solidFill>
                      <a:schemeClr val="accent5"/>
                    </a:solidFill>
                  </a:tcPr>
                </a:tc>
                <a:extLst>
                  <a:ext uri="{0D108BD9-81ED-4DB2-BD59-A6C34878D82A}">
                    <a16:rowId xmlns:a16="http://schemas.microsoft.com/office/drawing/2014/main" val="2100777542"/>
                  </a:ext>
                </a:extLst>
              </a:tr>
              <a:tr h="867379">
                <a:tc>
                  <a:txBody>
                    <a:bodyPr/>
                    <a:lstStyle/>
                    <a:p>
                      <a:r>
                        <a:rPr lang="en-US" dirty="0">
                          <a:solidFill>
                            <a:schemeClr val="bg1"/>
                          </a:solidFill>
                        </a:rPr>
                        <a:t>Advocacy and Policy work at National and Local Level</a:t>
                      </a:r>
                    </a:p>
                  </a:txBody>
                  <a:tcPr>
                    <a:solidFill>
                      <a:schemeClr val="accent5"/>
                    </a:solidFill>
                  </a:tcPr>
                </a:tc>
                <a:tc>
                  <a:txBody>
                    <a:bodyPr/>
                    <a:lstStyle/>
                    <a:p>
                      <a:r>
                        <a:rPr lang="en-US" dirty="0">
                          <a:solidFill>
                            <a:schemeClr val="bg1"/>
                          </a:solidFill>
                        </a:rPr>
                        <a:t>Developing Country policy on RMC starting with Adopting the WRA updated charter and making it available in health facilities across the country</a:t>
                      </a:r>
                    </a:p>
                  </a:txBody>
                  <a:tcPr>
                    <a:solidFill>
                      <a:schemeClr val="accent5"/>
                    </a:solidFill>
                  </a:tcPr>
                </a:tc>
                <a:extLst>
                  <a:ext uri="{0D108BD9-81ED-4DB2-BD59-A6C34878D82A}">
                    <a16:rowId xmlns:a16="http://schemas.microsoft.com/office/drawing/2014/main" val="4004466696"/>
                  </a:ext>
                </a:extLst>
              </a:tr>
              <a:tr h="1127593">
                <a:tc>
                  <a:txBody>
                    <a:bodyPr/>
                    <a:lstStyle/>
                    <a:p>
                      <a:r>
                        <a:rPr lang="en-US" dirty="0">
                          <a:solidFill>
                            <a:schemeClr val="bg1"/>
                          </a:solidFill>
                        </a:rPr>
                        <a:t>Building</a:t>
                      </a:r>
                      <a:r>
                        <a:rPr lang="en-US" baseline="0" dirty="0">
                          <a:solidFill>
                            <a:schemeClr val="bg1"/>
                          </a:solidFill>
                        </a:rPr>
                        <a:t> the capacity of health care providers on RMC</a:t>
                      </a:r>
                      <a:endParaRPr lang="en-US" dirty="0">
                        <a:solidFill>
                          <a:schemeClr val="bg1"/>
                        </a:solidFill>
                      </a:endParaRPr>
                    </a:p>
                  </a:txBody>
                  <a:tcPr>
                    <a:solidFill>
                      <a:schemeClr val="accent5"/>
                    </a:solidFill>
                  </a:tcPr>
                </a:tc>
                <a:tc>
                  <a:txBody>
                    <a:bodyPr/>
                    <a:lstStyle/>
                    <a:p>
                      <a:r>
                        <a:rPr lang="en-US" dirty="0">
                          <a:solidFill>
                            <a:schemeClr val="bg1"/>
                          </a:solidFill>
                        </a:rPr>
                        <a:t>This could focus on value clarifications and attitudes transformation, gender and human rights issues, health care workers for change, knowledge of GBV identification and response by health care</a:t>
                      </a:r>
                      <a:r>
                        <a:rPr lang="en-US" baseline="0" dirty="0">
                          <a:solidFill>
                            <a:schemeClr val="bg1"/>
                          </a:solidFill>
                        </a:rPr>
                        <a:t> </a:t>
                      </a:r>
                      <a:r>
                        <a:rPr lang="en-US" dirty="0">
                          <a:solidFill>
                            <a:schemeClr val="bg1"/>
                          </a:solidFill>
                        </a:rPr>
                        <a:t>providers</a:t>
                      </a:r>
                    </a:p>
                  </a:txBody>
                  <a:tcPr>
                    <a:solidFill>
                      <a:schemeClr val="accent5"/>
                    </a:solidFill>
                  </a:tcPr>
                </a:tc>
                <a:extLst>
                  <a:ext uri="{0D108BD9-81ED-4DB2-BD59-A6C34878D82A}">
                    <a16:rowId xmlns:a16="http://schemas.microsoft.com/office/drawing/2014/main" val="3835724853"/>
                  </a:ext>
                </a:extLst>
              </a:tr>
              <a:tr h="1387807">
                <a:tc>
                  <a:txBody>
                    <a:bodyPr/>
                    <a:lstStyle/>
                    <a:p>
                      <a:r>
                        <a:rPr lang="en-US" dirty="0">
                          <a:solidFill>
                            <a:schemeClr val="bg1"/>
                          </a:solidFill>
                        </a:rPr>
                        <a:t>Open Maternity Days</a:t>
                      </a:r>
                    </a:p>
                  </a:txBody>
                  <a:tcPr>
                    <a:solidFill>
                      <a:schemeClr val="accent5"/>
                    </a:solidFill>
                  </a:tcPr>
                </a:tc>
                <a:tc>
                  <a:txBody>
                    <a:bodyPr/>
                    <a:lstStyle/>
                    <a:p>
                      <a:r>
                        <a:rPr lang="en-US" sz="1800" kern="1200" dirty="0">
                          <a:solidFill>
                            <a:schemeClr val="bg1"/>
                          </a:solidFill>
                          <a:effectLst/>
                          <a:latin typeface="+mn-lt"/>
                          <a:ea typeface="+mn-ea"/>
                          <a:cs typeface="+mn-cs"/>
                        </a:rPr>
                        <a:t>A opportunity for pregnant women and their families to interact with health care providers, visit the maternity unit to help understand what to expect during labor and delivery, and quell any fears they may have about giving birth in a facility.  Also fosters male engagement</a:t>
                      </a:r>
                      <a:endParaRPr lang="en-US" dirty="0">
                        <a:solidFill>
                          <a:schemeClr val="bg1"/>
                        </a:solidFill>
                      </a:endParaRPr>
                    </a:p>
                  </a:txBody>
                  <a:tcPr>
                    <a:solidFill>
                      <a:schemeClr val="accent5"/>
                    </a:solidFill>
                  </a:tcPr>
                </a:tc>
                <a:extLst>
                  <a:ext uri="{0D108BD9-81ED-4DB2-BD59-A6C34878D82A}">
                    <a16:rowId xmlns:a16="http://schemas.microsoft.com/office/drawing/2014/main" val="2880234229"/>
                  </a:ext>
                </a:extLst>
              </a:tr>
              <a:tr h="1387807">
                <a:tc>
                  <a:txBody>
                    <a:bodyPr/>
                    <a:lstStyle/>
                    <a:p>
                      <a:r>
                        <a:rPr lang="en-US" dirty="0">
                          <a:solidFill>
                            <a:schemeClr val="bg1"/>
                          </a:solidFill>
                        </a:rPr>
                        <a:t>Community Participatory approaches</a:t>
                      </a:r>
                    </a:p>
                  </a:txBody>
                  <a:tcPr>
                    <a:solidFill>
                      <a:schemeClr val="accent5"/>
                    </a:solidFill>
                  </a:tcPr>
                </a:tc>
                <a:tc>
                  <a:txBody>
                    <a:bodyPr/>
                    <a:lstStyle/>
                    <a:p>
                      <a:r>
                        <a:rPr lang="en-US" dirty="0">
                          <a:solidFill>
                            <a:schemeClr val="bg1"/>
                          </a:solidFill>
                        </a:rPr>
                        <a:t>Facility QI teams incorporating members from the community, joint community and facility mechanisms to resolve disputes such as detention of women for inability to pay hospital bills</a:t>
                      </a:r>
                      <a:r>
                        <a:rPr lang="en-US" baseline="0" dirty="0">
                          <a:solidFill>
                            <a:schemeClr val="bg1"/>
                          </a:solidFill>
                        </a:rPr>
                        <a:t> </a:t>
                      </a:r>
                      <a:r>
                        <a:rPr lang="en-US" dirty="0">
                          <a:solidFill>
                            <a:schemeClr val="bg1"/>
                          </a:solidFill>
                        </a:rPr>
                        <a:t>after delivery, community participation also encourages</a:t>
                      </a:r>
                      <a:r>
                        <a:rPr lang="en-US" baseline="0" dirty="0">
                          <a:solidFill>
                            <a:schemeClr val="bg1"/>
                          </a:solidFill>
                        </a:rPr>
                        <a:t> male engagement</a:t>
                      </a:r>
                      <a:endParaRPr lang="en-US" dirty="0">
                        <a:solidFill>
                          <a:schemeClr val="bg1"/>
                        </a:solidFill>
                      </a:endParaRPr>
                    </a:p>
                  </a:txBody>
                  <a:tcPr>
                    <a:solidFill>
                      <a:schemeClr val="accent5"/>
                    </a:solidFill>
                  </a:tcPr>
                </a:tc>
                <a:extLst>
                  <a:ext uri="{0D108BD9-81ED-4DB2-BD59-A6C34878D82A}">
                    <a16:rowId xmlns:a16="http://schemas.microsoft.com/office/drawing/2014/main" val="2768460055"/>
                  </a:ext>
                </a:extLst>
              </a:tr>
            </a:tbl>
          </a:graphicData>
        </a:graphic>
      </p:graphicFrame>
      <p:sp>
        <p:nvSpPr>
          <p:cNvPr id="4" name="Title 3"/>
          <p:cNvSpPr>
            <a:spLocks noGrp="1"/>
          </p:cNvSpPr>
          <p:nvPr>
            <p:ph type="title"/>
          </p:nvPr>
        </p:nvSpPr>
        <p:spPr>
          <a:xfrm>
            <a:off x="631596" y="577850"/>
            <a:ext cx="10928808" cy="623629"/>
          </a:xfrm>
        </p:spPr>
        <p:txBody>
          <a:bodyPr/>
          <a:lstStyle/>
          <a:p>
            <a:r>
              <a:rPr lang="en-US" b="1" dirty="0">
                <a:solidFill>
                  <a:schemeClr val="accent5">
                    <a:lumMod val="75000"/>
                  </a:schemeClr>
                </a:solidFill>
              </a:rPr>
              <a:t>Selected Promising Approaches to Implementing RMC </a:t>
            </a:r>
          </a:p>
        </p:txBody>
      </p:sp>
    </p:spTree>
    <p:extLst>
      <p:ext uri="{BB962C8B-B14F-4D97-AF65-F5344CB8AC3E}">
        <p14:creationId xmlns:p14="http://schemas.microsoft.com/office/powerpoint/2010/main" val="102533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8052644"/>
              </p:ext>
            </p:extLst>
          </p:nvPr>
        </p:nvGraphicFramePr>
        <p:xfrm>
          <a:off x="631825" y="1301750"/>
          <a:ext cx="10928350" cy="5674360"/>
        </p:xfrm>
        <a:graphic>
          <a:graphicData uri="http://schemas.openxmlformats.org/drawingml/2006/table">
            <a:tbl>
              <a:tblPr firstRow="1" bandRow="1">
                <a:tableStyleId>{5C22544A-7EE6-4342-B048-85BDC9FD1C3A}</a:tableStyleId>
              </a:tblPr>
              <a:tblGrid>
                <a:gridCol w="4425084">
                  <a:extLst>
                    <a:ext uri="{9D8B030D-6E8A-4147-A177-3AD203B41FA5}">
                      <a16:colId xmlns:a16="http://schemas.microsoft.com/office/drawing/2014/main" val="3545424833"/>
                    </a:ext>
                  </a:extLst>
                </a:gridCol>
                <a:gridCol w="6503266">
                  <a:extLst>
                    <a:ext uri="{9D8B030D-6E8A-4147-A177-3AD203B41FA5}">
                      <a16:colId xmlns:a16="http://schemas.microsoft.com/office/drawing/2014/main" val="1583926350"/>
                    </a:ext>
                  </a:extLst>
                </a:gridCol>
              </a:tblGrid>
              <a:tr h="370840">
                <a:tc>
                  <a:txBody>
                    <a:bodyPr/>
                    <a:lstStyle/>
                    <a:p>
                      <a:r>
                        <a:rPr lang="en-US" dirty="0">
                          <a:solidFill>
                            <a:schemeClr val="bg1"/>
                          </a:solidFill>
                        </a:rPr>
                        <a:t>RMC Approach</a:t>
                      </a:r>
                    </a:p>
                  </a:txBody>
                  <a:tcPr>
                    <a:solidFill>
                      <a:schemeClr val="accent5"/>
                    </a:solidFill>
                  </a:tcPr>
                </a:tc>
                <a:tc>
                  <a:txBody>
                    <a:bodyPr/>
                    <a:lstStyle/>
                    <a:p>
                      <a:r>
                        <a:rPr lang="en-US" dirty="0">
                          <a:solidFill>
                            <a:schemeClr val="bg1"/>
                          </a:solidFill>
                        </a:rPr>
                        <a:t>Brief Explanation</a:t>
                      </a:r>
                    </a:p>
                  </a:txBody>
                  <a:tcPr>
                    <a:solidFill>
                      <a:schemeClr val="accent5"/>
                    </a:solidFill>
                  </a:tcPr>
                </a:tc>
                <a:extLst>
                  <a:ext uri="{0D108BD9-81ED-4DB2-BD59-A6C34878D82A}">
                    <a16:rowId xmlns:a16="http://schemas.microsoft.com/office/drawing/2014/main" val="2100777542"/>
                  </a:ext>
                </a:extLst>
              </a:tr>
              <a:tr h="370840">
                <a:tc>
                  <a:txBody>
                    <a:bodyPr/>
                    <a:lstStyle/>
                    <a:p>
                      <a:r>
                        <a:rPr lang="en-US" dirty="0">
                          <a:solidFill>
                            <a:schemeClr val="bg1"/>
                          </a:solidFill>
                        </a:rPr>
                        <a:t>Continuous Quality</a:t>
                      </a:r>
                      <a:r>
                        <a:rPr lang="en-US" baseline="0" dirty="0">
                          <a:solidFill>
                            <a:schemeClr val="bg1"/>
                          </a:solidFill>
                        </a:rPr>
                        <a:t> Improvement at health facilities</a:t>
                      </a:r>
                    </a:p>
                    <a:p>
                      <a:r>
                        <a:rPr lang="en-US" baseline="0" dirty="0">
                          <a:solidFill>
                            <a:schemeClr val="bg1"/>
                          </a:solidFill>
                        </a:rPr>
                        <a:t>*Periodic Patient experience assessment through exit interviews, surveys, FGD</a:t>
                      </a:r>
                    </a:p>
                    <a:p>
                      <a:r>
                        <a:rPr lang="en-US" baseline="0" dirty="0">
                          <a:solidFill>
                            <a:schemeClr val="bg1"/>
                          </a:solidFill>
                        </a:rPr>
                        <a:t>*Suggestion boxes simplified with infographics</a:t>
                      </a:r>
                      <a:endParaRPr lang="en-US" dirty="0">
                        <a:solidFill>
                          <a:schemeClr val="bg1"/>
                        </a:solidFill>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Overcoming critical barriers to RMC, linked to regular measurement/assessment of women’s and families’ experience of care. Continuous QI involves feeding back the results from these assessments to facility QI teams for action and improvement.</a:t>
                      </a:r>
                    </a:p>
                    <a:p>
                      <a:endParaRPr lang="en-US" dirty="0">
                        <a:solidFill>
                          <a:schemeClr val="bg1"/>
                        </a:solidFill>
                      </a:endParaRPr>
                    </a:p>
                  </a:txBody>
                  <a:tcPr>
                    <a:solidFill>
                      <a:schemeClr val="accent5"/>
                    </a:solidFill>
                  </a:tcPr>
                </a:tc>
                <a:extLst>
                  <a:ext uri="{0D108BD9-81ED-4DB2-BD59-A6C34878D82A}">
                    <a16:rowId xmlns:a16="http://schemas.microsoft.com/office/drawing/2014/main" val="4004466696"/>
                  </a:ext>
                </a:extLst>
              </a:tr>
              <a:tr h="370840">
                <a:tc>
                  <a:txBody>
                    <a:bodyPr/>
                    <a:lstStyle/>
                    <a:p>
                      <a:r>
                        <a:rPr lang="en-US" dirty="0">
                          <a:solidFill>
                            <a:schemeClr val="bg1"/>
                          </a:solidFill>
                        </a:rPr>
                        <a:t>Working with Professional Regulatory Bodies and Pre-service Institutions</a:t>
                      </a:r>
                    </a:p>
                  </a:txBody>
                  <a:tcPr>
                    <a:solidFill>
                      <a:schemeClr val="accent5"/>
                    </a:solidFill>
                  </a:tcPr>
                </a:tc>
                <a:tc>
                  <a:txBody>
                    <a:bodyPr/>
                    <a:lstStyle/>
                    <a:p>
                      <a:r>
                        <a:rPr lang="en-US" dirty="0">
                          <a:solidFill>
                            <a:schemeClr val="bg1"/>
                          </a:solidFill>
                        </a:rPr>
                        <a:t>Embed RMC principles within professional standards and pre-service curriculum and develop mechanisms to monitor implementation</a:t>
                      </a:r>
                    </a:p>
                  </a:txBody>
                  <a:tcPr>
                    <a:solidFill>
                      <a:schemeClr val="accent5"/>
                    </a:solidFill>
                  </a:tcPr>
                </a:tc>
                <a:extLst>
                  <a:ext uri="{0D108BD9-81ED-4DB2-BD59-A6C34878D82A}">
                    <a16:rowId xmlns:a16="http://schemas.microsoft.com/office/drawing/2014/main" val="3835724853"/>
                  </a:ext>
                </a:extLst>
              </a:tr>
              <a:tr h="370840">
                <a:tc>
                  <a:txBody>
                    <a:bodyPr/>
                    <a:lstStyle/>
                    <a:p>
                      <a:r>
                        <a:rPr lang="en-US" dirty="0">
                          <a:solidFill>
                            <a:schemeClr val="bg1"/>
                          </a:solidFill>
                        </a:rPr>
                        <a:t>Caring for the </a:t>
                      </a:r>
                      <a:r>
                        <a:rPr lang="en-US" dirty="0" err="1">
                          <a:solidFill>
                            <a:schemeClr val="bg1"/>
                          </a:solidFill>
                        </a:rPr>
                        <a:t>Carers</a:t>
                      </a:r>
                      <a:endParaRPr lang="en-US" dirty="0">
                        <a:solidFill>
                          <a:schemeClr val="bg1"/>
                        </a:solidFill>
                      </a:endParaRPr>
                    </a:p>
                  </a:txBody>
                  <a:tcPr>
                    <a:solidFill>
                      <a:schemeClr val="accent5"/>
                    </a:solidFill>
                  </a:tcPr>
                </a:tc>
                <a:tc>
                  <a:txBody>
                    <a:bodyPr/>
                    <a:lstStyle/>
                    <a:p>
                      <a:r>
                        <a:rPr lang="en-US" sz="1800" kern="1200" dirty="0">
                          <a:solidFill>
                            <a:schemeClr val="bg1"/>
                          </a:solidFill>
                          <a:effectLst/>
                          <a:latin typeface="+mn-lt"/>
                          <a:ea typeface="+mn-ea"/>
                          <a:cs typeface="+mn-cs"/>
                        </a:rPr>
                        <a:t>Provide opportunity for providers to deal with work-related pressures and develop sustainable processes within the MOH systems e.g. mentors/confidential counsellors, peer support groups to help health care workers to process work-related stress.</a:t>
                      </a:r>
                      <a:endParaRPr lang="en-US" dirty="0">
                        <a:solidFill>
                          <a:schemeClr val="bg1"/>
                        </a:solidFill>
                      </a:endParaRPr>
                    </a:p>
                  </a:txBody>
                  <a:tcPr>
                    <a:solidFill>
                      <a:schemeClr val="accent5"/>
                    </a:solidFill>
                  </a:tcPr>
                </a:tc>
                <a:extLst>
                  <a:ext uri="{0D108BD9-81ED-4DB2-BD59-A6C34878D82A}">
                    <a16:rowId xmlns:a16="http://schemas.microsoft.com/office/drawing/2014/main" val="2880234229"/>
                  </a:ext>
                </a:extLst>
              </a:tr>
              <a:tr h="370840">
                <a:tc>
                  <a:txBody>
                    <a:bodyPr/>
                    <a:lstStyle/>
                    <a:p>
                      <a:r>
                        <a:rPr lang="en-US" dirty="0">
                          <a:solidFill>
                            <a:schemeClr val="bg1"/>
                          </a:solidFill>
                        </a:rPr>
                        <a:t>Strengthening Local Health Systems </a:t>
                      </a:r>
                    </a:p>
                  </a:txBody>
                  <a:tcPr>
                    <a:solidFill>
                      <a:schemeClr val="accent5"/>
                    </a:solidFill>
                  </a:tcPr>
                </a:tc>
                <a:tc>
                  <a:txBody>
                    <a:bodyPr/>
                    <a:lstStyle/>
                    <a:p>
                      <a:r>
                        <a:rPr lang="en-US" sz="1800" kern="1200" dirty="0">
                          <a:solidFill>
                            <a:schemeClr val="bg1"/>
                          </a:solidFill>
                          <a:effectLst/>
                          <a:latin typeface="+mn-lt"/>
                          <a:ea typeface="+mn-ea"/>
                          <a:cs typeface="+mn-cs"/>
                        </a:rPr>
                        <a:t>Overcome structural barriers (lack of commodities, lack of basic infrastructure). Preventing and eliminating mistreatment in childbirth requires a “systems approach” to address underlying triggers.</a:t>
                      </a:r>
                      <a:endParaRPr lang="en-US" dirty="0">
                        <a:solidFill>
                          <a:schemeClr val="bg1"/>
                        </a:solidFill>
                      </a:endParaRPr>
                    </a:p>
                  </a:txBody>
                  <a:tcPr>
                    <a:solidFill>
                      <a:schemeClr val="accent5"/>
                    </a:solidFill>
                  </a:tcPr>
                </a:tc>
                <a:extLst>
                  <a:ext uri="{0D108BD9-81ED-4DB2-BD59-A6C34878D82A}">
                    <a16:rowId xmlns:a16="http://schemas.microsoft.com/office/drawing/2014/main" val="2768460055"/>
                  </a:ext>
                </a:extLst>
              </a:tr>
            </a:tbl>
          </a:graphicData>
        </a:graphic>
      </p:graphicFrame>
      <p:sp>
        <p:nvSpPr>
          <p:cNvPr id="4" name="Title 3"/>
          <p:cNvSpPr>
            <a:spLocks noGrp="1"/>
          </p:cNvSpPr>
          <p:nvPr>
            <p:ph type="title"/>
          </p:nvPr>
        </p:nvSpPr>
        <p:spPr>
          <a:xfrm>
            <a:off x="631596" y="577850"/>
            <a:ext cx="10928808" cy="724477"/>
          </a:xfrm>
        </p:spPr>
        <p:txBody>
          <a:bodyPr>
            <a:normAutofit/>
          </a:bodyPr>
          <a:lstStyle/>
          <a:p>
            <a:r>
              <a:rPr lang="en-US" sz="3200" b="1" dirty="0">
                <a:solidFill>
                  <a:schemeClr val="accent5">
                    <a:lumMod val="75000"/>
                  </a:schemeClr>
                </a:solidFill>
              </a:rPr>
              <a:t>Selected Promising Approaches to Implementing RMC </a:t>
            </a:r>
          </a:p>
        </p:txBody>
      </p:sp>
    </p:spTree>
    <p:extLst>
      <p:ext uri="{BB962C8B-B14F-4D97-AF65-F5344CB8AC3E}">
        <p14:creationId xmlns:p14="http://schemas.microsoft.com/office/powerpoint/2010/main" val="255823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F909-D650-406C-860D-1D36DE8D7995}"/>
              </a:ext>
            </a:extLst>
          </p:cNvPr>
          <p:cNvSpPr>
            <a:spLocks noGrp="1"/>
          </p:cNvSpPr>
          <p:nvPr>
            <p:ph type="title"/>
          </p:nvPr>
        </p:nvSpPr>
        <p:spPr/>
        <p:txBody>
          <a:bodyPr/>
          <a:lstStyle/>
          <a:p>
            <a:endParaRPr lang="en-US" b="1" dirty="0"/>
          </a:p>
        </p:txBody>
      </p:sp>
      <p:sp>
        <p:nvSpPr>
          <p:cNvPr id="3" name="Content Placeholder 2">
            <a:extLst>
              <a:ext uri="{FF2B5EF4-FFF2-40B4-BE49-F238E27FC236}">
                <a16:creationId xmlns:a16="http://schemas.microsoft.com/office/drawing/2014/main" id="{4FD382DA-C884-4BA3-8F71-9E15B8AF4CB5}"/>
              </a:ext>
            </a:extLst>
          </p:cNvPr>
          <p:cNvSpPr>
            <a:spLocks noGrp="1"/>
          </p:cNvSpPr>
          <p:nvPr>
            <p:ph idx="1"/>
          </p:nvPr>
        </p:nvSpPr>
        <p:spPr>
          <a:xfrm>
            <a:off x="838200" y="1825625"/>
            <a:ext cx="4962993" cy="4351338"/>
          </a:xfrm>
        </p:spPr>
        <p:txBody>
          <a:bodyPr/>
          <a:lstStyle/>
          <a:p>
            <a:r>
              <a:rPr lang="en-US" dirty="0"/>
              <a:t>A newly delivered mother cannot pay her facility bill. She is sent home to find the money to pay while the baby is kept in the facility, is this human rights violation? Why or why not</a:t>
            </a:r>
          </a:p>
          <a:p>
            <a:endParaRPr lang="en-US" dirty="0"/>
          </a:p>
        </p:txBody>
      </p:sp>
      <p:pic>
        <p:nvPicPr>
          <p:cNvPr id="4" name="Picture 3">
            <a:extLst>
              <a:ext uri="{FF2B5EF4-FFF2-40B4-BE49-F238E27FC236}">
                <a16:creationId xmlns:a16="http://schemas.microsoft.com/office/drawing/2014/main" id="{DA50C883-1677-40E2-A50F-1A18BAB67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72903"/>
            <a:ext cx="5592614" cy="4351338"/>
          </a:xfrm>
          <a:prstGeom prst="rect">
            <a:avLst/>
          </a:prstGeom>
        </p:spPr>
      </p:pic>
      <p:pic>
        <p:nvPicPr>
          <p:cNvPr id="6" name="Picture 5">
            <a:extLst>
              <a:ext uri="{FF2B5EF4-FFF2-40B4-BE49-F238E27FC236}">
                <a16:creationId xmlns:a16="http://schemas.microsoft.com/office/drawing/2014/main" id="{4033E632-3EC1-964F-B7AC-E8C6A99735DE}"/>
              </a:ext>
            </a:extLst>
          </p:cNvPr>
          <p:cNvPicPr>
            <a:picLocks noChangeAspect="1"/>
          </p:cNvPicPr>
          <p:nvPr/>
        </p:nvPicPr>
        <p:blipFill>
          <a:blip r:embed="rId3"/>
          <a:stretch>
            <a:fillRect/>
          </a:stretch>
        </p:blipFill>
        <p:spPr>
          <a:xfrm>
            <a:off x="10884821" y="171378"/>
            <a:ext cx="774554" cy="7745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3337"/>
            <a:ext cx="12192000" cy="6791325"/>
          </a:xfrm>
          <a:prstGeom prst="rect">
            <a:avLst/>
          </a:prstGeom>
        </p:spPr>
      </p:pic>
    </p:spTree>
    <p:extLst>
      <p:ext uri="{BB962C8B-B14F-4D97-AF65-F5344CB8AC3E}">
        <p14:creationId xmlns:p14="http://schemas.microsoft.com/office/powerpoint/2010/main" val="227093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CFCC2-2FCC-B44B-B107-9C7780066E20}"/>
              </a:ext>
            </a:extLst>
          </p:cNvPr>
          <p:cNvSpPr>
            <a:spLocks noGrp="1"/>
          </p:cNvSpPr>
          <p:nvPr>
            <p:ph type="title"/>
          </p:nvPr>
        </p:nvSpPr>
        <p:spPr>
          <a:xfrm>
            <a:off x="0" y="0"/>
            <a:ext cx="12192000" cy="845200"/>
          </a:xfrm>
          <a:solidFill>
            <a:srgbClr val="289195"/>
          </a:solidFill>
        </p:spPr>
        <p:txBody>
          <a:bodyPr>
            <a:noAutofit/>
          </a:bodyPr>
          <a:lstStyle/>
          <a:p>
            <a:r>
              <a:rPr lang="en-GB" sz="2000" dirty="0">
                <a:solidFill>
                  <a:schemeClr val="bg1"/>
                </a:solidFill>
                <a:latin typeface="Century Gothic" panose="020B0502020202020204" pitchFamily="34" charset="0"/>
                <a:cs typeface="Calibri" panose="020F0502020204030204" pitchFamily="34" charset="0"/>
              </a:rPr>
              <a:t>USAID INTEGRATED HEALTH PROJECT (IHP) Open Maternity Day in PHCs in </a:t>
            </a:r>
            <a:r>
              <a:rPr lang="en-GB" sz="2000" dirty="0" err="1">
                <a:solidFill>
                  <a:schemeClr val="bg1"/>
                </a:solidFill>
                <a:latin typeface="Century Gothic" panose="020B0502020202020204" pitchFamily="34" charset="0"/>
                <a:cs typeface="Calibri" panose="020F0502020204030204" pitchFamily="34" charset="0"/>
              </a:rPr>
              <a:t>Afikpo</a:t>
            </a:r>
            <a:r>
              <a:rPr lang="en-GB" sz="2000" dirty="0">
                <a:solidFill>
                  <a:schemeClr val="bg1"/>
                </a:solidFill>
                <a:latin typeface="Century Gothic" panose="020B0502020202020204" pitchFamily="34" charset="0"/>
                <a:cs typeface="Calibri" panose="020F0502020204030204" pitchFamily="34" charset="0"/>
              </a:rPr>
              <a:t> North Ebonyi July 2021</a:t>
            </a:r>
            <a:endParaRPr lang="en-NG" sz="2000" dirty="0">
              <a:solidFill>
                <a:schemeClr val="bg1"/>
              </a:solidFill>
              <a:latin typeface="Century Gothic" panose="020B0502020202020204" pitchFamily="34" charset="0"/>
              <a:cs typeface="Calibri" panose="020F0502020204030204" pitchFamily="34" charset="0"/>
            </a:endParaRP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878802"/>
            <a:ext cx="3380510" cy="560512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910" y="1343892"/>
            <a:ext cx="3943826" cy="45858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8436" y="1149926"/>
            <a:ext cx="4511864" cy="5126183"/>
          </a:xfrm>
          <a:prstGeom prst="rect">
            <a:avLst/>
          </a:prstGeom>
        </p:spPr>
      </p:pic>
    </p:spTree>
    <p:extLst>
      <p:ext uri="{BB962C8B-B14F-4D97-AF65-F5344CB8AC3E}">
        <p14:creationId xmlns:p14="http://schemas.microsoft.com/office/powerpoint/2010/main" val="289597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28" y="872836"/>
            <a:ext cx="10701423" cy="5089815"/>
          </a:xfrm>
        </p:spPr>
        <p:txBody>
          <a:bodyPr>
            <a:normAutofit/>
          </a:bodyPr>
          <a:lstStyle/>
          <a:p>
            <a:endParaRPr lang="en-US" sz="2400" dirty="0"/>
          </a:p>
          <a:p>
            <a:endParaRPr lang="en-US" sz="2400" dirty="0"/>
          </a:p>
          <a:p>
            <a:pPr marL="0" indent="0" algn="ctr">
              <a:buNone/>
            </a:pPr>
            <a:r>
              <a:rPr lang="en-US" sz="2800" b="1" dirty="0">
                <a:solidFill>
                  <a:schemeClr val="accent5">
                    <a:lumMod val="75000"/>
                  </a:schemeClr>
                </a:solidFill>
              </a:rPr>
              <a:t>Case Study to Show Case Experience of Care:</a:t>
            </a:r>
          </a:p>
          <a:p>
            <a:pPr marL="0" indent="0">
              <a:buNone/>
            </a:pPr>
            <a:endParaRPr lang="en-US" sz="2400" dirty="0"/>
          </a:p>
          <a:p>
            <a:pPr marL="0" indent="0">
              <a:buNone/>
            </a:pPr>
            <a:r>
              <a:rPr lang="en-US" sz="2800" i="1" dirty="0"/>
              <a:t>“Periodic Assessment of Patient Experience as part of Quality Improvement in the MSD/RICOM3 Project Implemented in Lagos State and FCT”.</a:t>
            </a:r>
          </a:p>
        </p:txBody>
      </p:sp>
      <p:sp>
        <p:nvSpPr>
          <p:cNvPr id="4" name="Title 3"/>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14395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1" y="82550"/>
            <a:ext cx="11824988" cy="715537"/>
          </a:xfrm>
        </p:spPr>
        <p:txBody>
          <a:bodyPr>
            <a:noAutofit/>
          </a:bodyPr>
          <a:lstStyle/>
          <a:p>
            <a:r>
              <a:rPr lang="en-US" sz="2400" b="1" dirty="0">
                <a:solidFill>
                  <a:schemeClr val="accent5">
                    <a:lumMod val="75000"/>
                  </a:schemeClr>
                </a:solidFill>
                <a:latin typeface="Century Gothic" panose="020B0502020202020204" pitchFamily="34" charset="0"/>
                <a:ea typeface="Calibri" charset="0"/>
                <a:cs typeface="Calibri" charset="0"/>
              </a:rPr>
              <a:t>Project Overview – Reducing Indirect Causes of Maternal Mortality and Morbidity (RICOM3)</a:t>
            </a:r>
            <a:r>
              <a:rPr lang="en-US" sz="2400" b="1" dirty="0">
                <a:solidFill>
                  <a:schemeClr val="accent5">
                    <a:lumMod val="75000"/>
                  </a:schemeClr>
                </a:solidFill>
                <a:latin typeface="Futura LT" panose="02000503000000000000" pitchFamily="2" charset="0"/>
                <a:ea typeface="Calibri" charset="0"/>
                <a:cs typeface="Calibri" charset="0"/>
              </a:rPr>
              <a:t> </a:t>
            </a:r>
          </a:p>
        </p:txBody>
      </p:sp>
      <p:sp>
        <p:nvSpPr>
          <p:cNvPr id="10" name="Rectangle 9"/>
          <p:cNvSpPr/>
          <p:nvPr/>
        </p:nvSpPr>
        <p:spPr>
          <a:xfrm>
            <a:off x="422850" y="881764"/>
            <a:ext cx="3214255" cy="5599176"/>
          </a:xfrm>
          <a:prstGeom prst="rect">
            <a:avLst/>
          </a:prstGeom>
          <a:solidFill>
            <a:srgbClr val="08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endParaRPr lang="en-US" sz="2400" b="1" dirty="0">
              <a:latin typeface="Century Gothic" panose="020B0502020202020204" pitchFamily="34" charset="0"/>
            </a:endParaRPr>
          </a:p>
          <a:p>
            <a:pPr marL="231775"/>
            <a:r>
              <a:rPr lang="en-US" sz="2400" b="1" dirty="0">
                <a:latin typeface="Century Gothic" panose="020B0502020202020204" pitchFamily="34" charset="0"/>
              </a:rPr>
              <a:t>OVERALL GOAL:</a:t>
            </a:r>
            <a:r>
              <a:rPr lang="en-US" sz="2400" dirty="0">
                <a:latin typeface="Century Gothic" panose="020B0502020202020204" pitchFamily="34" charset="0"/>
              </a:rPr>
              <a:t> </a:t>
            </a:r>
          </a:p>
          <a:p>
            <a:pPr marL="231775"/>
            <a:endParaRPr lang="en-US" sz="1000" dirty="0">
              <a:latin typeface="Century Gothic" panose="020B0502020202020204" pitchFamily="34" charset="0"/>
            </a:endParaRPr>
          </a:p>
          <a:p>
            <a:pPr marL="231775"/>
            <a:r>
              <a:rPr lang="en-US" dirty="0">
                <a:latin typeface="Century Gothic" panose="020B0502020202020204" pitchFamily="34" charset="0"/>
              </a:rPr>
              <a:t>Reduce MMM from indirect causes by applying a </a:t>
            </a:r>
            <a:r>
              <a:rPr lang="en-US" dirty="0" err="1">
                <a:latin typeface="Century Gothic" panose="020B0502020202020204" pitchFamily="34" charset="0"/>
              </a:rPr>
              <a:t>QoC</a:t>
            </a:r>
            <a:r>
              <a:rPr lang="en-US" dirty="0">
                <a:latin typeface="Century Gothic" panose="020B0502020202020204" pitchFamily="34" charset="0"/>
              </a:rPr>
              <a:t> model to improve prevention, early detection and management of indirect causes of MMM associated with PE/E along a continuum of </a:t>
            </a:r>
            <a:r>
              <a:rPr lang="en-US" b="1" dirty="0">
                <a:latin typeface="Century Gothic" panose="020B0502020202020204" pitchFamily="34" charset="0"/>
              </a:rPr>
              <a:t>woman-centered</a:t>
            </a:r>
            <a:r>
              <a:rPr lang="en-US" dirty="0">
                <a:latin typeface="Century Gothic" panose="020B0502020202020204" pitchFamily="34" charset="0"/>
              </a:rPr>
              <a:t> </a:t>
            </a:r>
            <a:r>
              <a:rPr lang="en-US" b="1" dirty="0">
                <a:latin typeface="Century Gothic" panose="020B0502020202020204" pitchFamily="34" charset="0"/>
              </a:rPr>
              <a:t>public and private MH/RH services (ANC, childbirth, postnatal care, FP)</a:t>
            </a:r>
          </a:p>
          <a:p>
            <a:pPr marL="231775"/>
            <a:endParaRPr lang="en-US" dirty="0">
              <a:latin typeface="Century Gothic" panose="020B0502020202020204" pitchFamily="34" charset="0"/>
            </a:endParaRPr>
          </a:p>
          <a:p>
            <a:pPr marL="231775"/>
            <a:endParaRPr lang="en-US" dirty="0">
              <a:latin typeface="Century Gothic" panose="020B0502020202020204" pitchFamily="34" charset="0"/>
            </a:endParaRPr>
          </a:p>
          <a:p>
            <a:pPr marL="231775"/>
            <a:endParaRPr lang="en-US" dirty="0">
              <a:latin typeface="Century Gothic" panose="020B0502020202020204" pitchFamily="34" charset="0"/>
            </a:endParaRPr>
          </a:p>
          <a:p>
            <a:pPr marL="231775"/>
            <a:endParaRPr lang="en-US" dirty="0">
              <a:latin typeface="Futura LT" panose="02000503000000000000" pitchFamily="2" charset="0"/>
            </a:endParaRPr>
          </a:p>
        </p:txBody>
      </p:sp>
      <p:sp>
        <p:nvSpPr>
          <p:cNvPr id="11" name="Rectangle 10"/>
          <p:cNvSpPr/>
          <p:nvPr/>
        </p:nvSpPr>
        <p:spPr>
          <a:xfrm>
            <a:off x="3867359" y="969887"/>
            <a:ext cx="3214255" cy="2701734"/>
          </a:xfrm>
          <a:prstGeom prst="rect">
            <a:avLst/>
          </a:prstGeom>
          <a:solidFill>
            <a:srgbClr val="08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endParaRPr lang="en-US" dirty="0"/>
          </a:p>
        </p:txBody>
      </p:sp>
      <p:grpSp>
        <p:nvGrpSpPr>
          <p:cNvPr id="12" name="Group 11">
            <a:extLst>
              <a:ext uri="{FF2B5EF4-FFF2-40B4-BE49-F238E27FC236}">
                <a16:creationId xmlns:a16="http://schemas.microsoft.com/office/drawing/2014/main" id="{5F34075C-ACAE-2C46-A68E-4936E441BEF6}"/>
              </a:ext>
            </a:extLst>
          </p:cNvPr>
          <p:cNvGrpSpPr/>
          <p:nvPr/>
        </p:nvGrpSpPr>
        <p:grpSpPr>
          <a:xfrm>
            <a:off x="7571993" y="3069366"/>
            <a:ext cx="4252996" cy="3615661"/>
            <a:chOff x="2003425" y="676275"/>
            <a:chExt cx="6853238" cy="5556250"/>
          </a:xfrm>
          <a:solidFill>
            <a:schemeClr val="bg1">
              <a:lumMod val="75000"/>
            </a:schemeClr>
          </a:solidFill>
        </p:grpSpPr>
        <p:sp>
          <p:nvSpPr>
            <p:cNvPr id="13" name="Freeform 1">
              <a:extLst>
                <a:ext uri="{FF2B5EF4-FFF2-40B4-BE49-F238E27FC236}">
                  <a16:creationId xmlns:a16="http://schemas.microsoft.com/office/drawing/2014/main" id="{C62B0742-047B-8943-8748-71AB3FFE32FD}"/>
                </a:ext>
              </a:extLst>
            </p:cNvPr>
            <p:cNvSpPr>
              <a:spLocks noChangeArrowheads="1"/>
            </p:cNvSpPr>
            <p:nvPr/>
          </p:nvSpPr>
          <p:spPr bwMode="auto">
            <a:xfrm>
              <a:off x="7086600" y="782638"/>
              <a:ext cx="1770063" cy="2157412"/>
            </a:xfrm>
            <a:custGeom>
              <a:avLst/>
              <a:gdLst>
                <a:gd name="T0" fmla="*/ 143 w 4915"/>
                <a:gd name="T1" fmla="*/ 5387 h 5994"/>
                <a:gd name="T2" fmla="*/ 48 w 4915"/>
                <a:gd name="T3" fmla="*/ 5103 h 5994"/>
                <a:gd name="T4" fmla="*/ 202 w 4915"/>
                <a:gd name="T5" fmla="*/ 4842 h 5994"/>
                <a:gd name="T6" fmla="*/ 855 w 4915"/>
                <a:gd name="T7" fmla="*/ 4320 h 5994"/>
                <a:gd name="T8" fmla="*/ 843 w 4915"/>
                <a:gd name="T9" fmla="*/ 4058 h 5994"/>
                <a:gd name="T10" fmla="*/ 1021 w 4915"/>
                <a:gd name="T11" fmla="*/ 3809 h 5994"/>
                <a:gd name="T12" fmla="*/ 1164 w 4915"/>
                <a:gd name="T13" fmla="*/ 3465 h 5994"/>
                <a:gd name="T14" fmla="*/ 985 w 4915"/>
                <a:gd name="T15" fmla="*/ 3228 h 5994"/>
                <a:gd name="T16" fmla="*/ 1140 w 4915"/>
                <a:gd name="T17" fmla="*/ 2492 h 5994"/>
                <a:gd name="T18" fmla="*/ 1092 w 4915"/>
                <a:gd name="T19" fmla="*/ 2089 h 5994"/>
                <a:gd name="T20" fmla="*/ 1413 w 4915"/>
                <a:gd name="T21" fmla="*/ 1732 h 5994"/>
                <a:gd name="T22" fmla="*/ 1365 w 4915"/>
                <a:gd name="T23" fmla="*/ 1578 h 5994"/>
                <a:gd name="T24" fmla="*/ 1401 w 4915"/>
                <a:gd name="T25" fmla="*/ 1044 h 5994"/>
                <a:gd name="T26" fmla="*/ 1579 w 4915"/>
                <a:gd name="T27" fmla="*/ 783 h 5994"/>
                <a:gd name="T28" fmla="*/ 2006 w 4915"/>
                <a:gd name="T29" fmla="*/ 498 h 5994"/>
                <a:gd name="T30" fmla="*/ 2089 w 4915"/>
                <a:gd name="T31" fmla="*/ 356 h 5994"/>
                <a:gd name="T32" fmla="*/ 2528 w 4915"/>
                <a:gd name="T33" fmla="*/ 297 h 5994"/>
                <a:gd name="T34" fmla="*/ 2765 w 4915"/>
                <a:gd name="T35" fmla="*/ 47 h 5994"/>
                <a:gd name="T36" fmla="*/ 3240 w 4915"/>
                <a:gd name="T37" fmla="*/ 0 h 5994"/>
                <a:gd name="T38" fmla="*/ 3976 w 4915"/>
                <a:gd name="T39" fmla="*/ 997 h 5994"/>
                <a:gd name="T40" fmla="*/ 4154 w 4915"/>
                <a:gd name="T41" fmla="*/ 1839 h 5994"/>
                <a:gd name="T42" fmla="*/ 4249 w 4915"/>
                <a:gd name="T43" fmla="*/ 2184 h 5994"/>
                <a:gd name="T44" fmla="*/ 4736 w 4915"/>
                <a:gd name="T45" fmla="*/ 2338 h 5994"/>
                <a:gd name="T46" fmla="*/ 4914 w 4915"/>
                <a:gd name="T47" fmla="*/ 2492 h 5994"/>
                <a:gd name="T48" fmla="*/ 4878 w 4915"/>
                <a:gd name="T49" fmla="*/ 2646 h 5994"/>
                <a:gd name="T50" fmla="*/ 4854 w 4915"/>
                <a:gd name="T51" fmla="*/ 2943 h 5994"/>
                <a:gd name="T52" fmla="*/ 4759 w 4915"/>
                <a:gd name="T53" fmla="*/ 3192 h 5994"/>
                <a:gd name="T54" fmla="*/ 4866 w 4915"/>
                <a:gd name="T55" fmla="*/ 3501 h 5994"/>
                <a:gd name="T56" fmla="*/ 4605 w 4915"/>
                <a:gd name="T57" fmla="*/ 3631 h 5994"/>
                <a:gd name="T58" fmla="*/ 4439 w 4915"/>
                <a:gd name="T59" fmla="*/ 3762 h 5994"/>
                <a:gd name="T60" fmla="*/ 3964 w 4915"/>
                <a:gd name="T61" fmla="*/ 3940 h 5994"/>
                <a:gd name="T62" fmla="*/ 3786 w 4915"/>
                <a:gd name="T63" fmla="*/ 3952 h 5994"/>
                <a:gd name="T64" fmla="*/ 3418 w 4915"/>
                <a:gd name="T65" fmla="*/ 4426 h 5994"/>
                <a:gd name="T66" fmla="*/ 2789 w 4915"/>
                <a:gd name="T67" fmla="*/ 4723 h 5994"/>
                <a:gd name="T68" fmla="*/ 2564 w 4915"/>
                <a:gd name="T69" fmla="*/ 5245 h 5994"/>
                <a:gd name="T70" fmla="*/ 2018 w 4915"/>
                <a:gd name="T71" fmla="*/ 5091 h 5994"/>
                <a:gd name="T72" fmla="*/ 1543 w 4915"/>
                <a:gd name="T73" fmla="*/ 5423 h 5994"/>
                <a:gd name="T74" fmla="*/ 1341 w 4915"/>
                <a:gd name="T75" fmla="*/ 5482 h 5994"/>
                <a:gd name="T76" fmla="*/ 807 w 4915"/>
                <a:gd name="T77" fmla="*/ 5791 h 5994"/>
                <a:gd name="T78" fmla="*/ 475 w 4915"/>
                <a:gd name="T79" fmla="*/ 5993 h 5994"/>
                <a:gd name="T80" fmla="*/ 167 w 4915"/>
                <a:gd name="T81" fmla="*/ 5708 h 5994"/>
                <a:gd name="T82" fmla="*/ 48 w 4915"/>
                <a:gd name="T83" fmla="*/ 5637 h 5994"/>
                <a:gd name="T84" fmla="*/ 143 w 4915"/>
                <a:gd name="T85" fmla="*/ 5387 h 5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5" h="5994">
                  <a:moveTo>
                    <a:pt x="143" y="5387"/>
                  </a:moveTo>
                  <a:lnTo>
                    <a:pt x="143" y="5387"/>
                  </a:lnTo>
                  <a:cubicBezTo>
                    <a:pt x="190" y="5376"/>
                    <a:pt x="238" y="5364"/>
                    <a:pt x="297" y="5352"/>
                  </a:cubicBezTo>
                  <a:cubicBezTo>
                    <a:pt x="262" y="5257"/>
                    <a:pt x="262" y="5257"/>
                    <a:pt x="48" y="5103"/>
                  </a:cubicBezTo>
                  <a:cubicBezTo>
                    <a:pt x="48" y="5103"/>
                    <a:pt x="48" y="5091"/>
                    <a:pt x="60" y="5091"/>
                  </a:cubicBezTo>
                  <a:cubicBezTo>
                    <a:pt x="179" y="5055"/>
                    <a:pt x="214" y="4972"/>
                    <a:pt x="202" y="4842"/>
                  </a:cubicBezTo>
                  <a:cubicBezTo>
                    <a:pt x="202" y="4723"/>
                    <a:pt x="250" y="4604"/>
                    <a:pt x="392" y="4557"/>
                  </a:cubicBezTo>
                  <a:cubicBezTo>
                    <a:pt x="558" y="4486"/>
                    <a:pt x="701" y="4403"/>
                    <a:pt x="855" y="4320"/>
                  </a:cubicBezTo>
                  <a:cubicBezTo>
                    <a:pt x="902" y="4296"/>
                    <a:pt x="902" y="4260"/>
                    <a:pt x="879" y="4225"/>
                  </a:cubicBezTo>
                  <a:cubicBezTo>
                    <a:pt x="855" y="4165"/>
                    <a:pt x="843" y="4118"/>
                    <a:pt x="843" y="4058"/>
                  </a:cubicBezTo>
                  <a:cubicBezTo>
                    <a:pt x="831" y="3987"/>
                    <a:pt x="879" y="3940"/>
                    <a:pt x="950" y="3916"/>
                  </a:cubicBezTo>
                  <a:cubicBezTo>
                    <a:pt x="974" y="3904"/>
                    <a:pt x="1009" y="3857"/>
                    <a:pt x="1021" y="3809"/>
                  </a:cubicBezTo>
                  <a:cubicBezTo>
                    <a:pt x="1045" y="3750"/>
                    <a:pt x="1080" y="3703"/>
                    <a:pt x="1140" y="3667"/>
                  </a:cubicBezTo>
                  <a:cubicBezTo>
                    <a:pt x="1211" y="3643"/>
                    <a:pt x="1223" y="3513"/>
                    <a:pt x="1164" y="3465"/>
                  </a:cubicBezTo>
                  <a:cubicBezTo>
                    <a:pt x="1116" y="3441"/>
                    <a:pt x="1069" y="3406"/>
                    <a:pt x="1033" y="3382"/>
                  </a:cubicBezTo>
                  <a:cubicBezTo>
                    <a:pt x="974" y="3346"/>
                    <a:pt x="950" y="3287"/>
                    <a:pt x="985" y="3228"/>
                  </a:cubicBezTo>
                  <a:cubicBezTo>
                    <a:pt x="1045" y="3109"/>
                    <a:pt x="1045" y="2979"/>
                    <a:pt x="1057" y="2848"/>
                  </a:cubicBezTo>
                  <a:cubicBezTo>
                    <a:pt x="1069" y="2729"/>
                    <a:pt x="1104" y="2611"/>
                    <a:pt x="1140" y="2492"/>
                  </a:cubicBezTo>
                  <a:cubicBezTo>
                    <a:pt x="1164" y="2397"/>
                    <a:pt x="1175" y="2314"/>
                    <a:pt x="1128" y="2219"/>
                  </a:cubicBezTo>
                  <a:cubicBezTo>
                    <a:pt x="1116" y="2184"/>
                    <a:pt x="1104" y="2136"/>
                    <a:pt x="1092" y="2089"/>
                  </a:cubicBezTo>
                  <a:cubicBezTo>
                    <a:pt x="1092" y="2089"/>
                    <a:pt x="1092" y="2077"/>
                    <a:pt x="1104" y="2077"/>
                  </a:cubicBezTo>
                  <a:cubicBezTo>
                    <a:pt x="1270" y="2017"/>
                    <a:pt x="1341" y="1875"/>
                    <a:pt x="1413" y="1732"/>
                  </a:cubicBezTo>
                  <a:cubicBezTo>
                    <a:pt x="1424" y="1709"/>
                    <a:pt x="1413" y="1673"/>
                    <a:pt x="1413" y="1650"/>
                  </a:cubicBezTo>
                  <a:cubicBezTo>
                    <a:pt x="1401" y="1626"/>
                    <a:pt x="1389" y="1602"/>
                    <a:pt x="1365" y="1578"/>
                  </a:cubicBezTo>
                  <a:cubicBezTo>
                    <a:pt x="1223" y="1317"/>
                    <a:pt x="1223" y="1317"/>
                    <a:pt x="1330" y="1020"/>
                  </a:cubicBezTo>
                  <a:cubicBezTo>
                    <a:pt x="1353" y="1032"/>
                    <a:pt x="1389" y="1032"/>
                    <a:pt x="1401" y="1044"/>
                  </a:cubicBezTo>
                  <a:cubicBezTo>
                    <a:pt x="1460" y="985"/>
                    <a:pt x="1508" y="961"/>
                    <a:pt x="1543" y="914"/>
                  </a:cubicBezTo>
                  <a:cubicBezTo>
                    <a:pt x="1567" y="878"/>
                    <a:pt x="1567" y="830"/>
                    <a:pt x="1579" y="783"/>
                  </a:cubicBezTo>
                  <a:cubicBezTo>
                    <a:pt x="1591" y="724"/>
                    <a:pt x="1626" y="700"/>
                    <a:pt x="1674" y="676"/>
                  </a:cubicBezTo>
                  <a:cubicBezTo>
                    <a:pt x="1792" y="629"/>
                    <a:pt x="1899" y="570"/>
                    <a:pt x="2006" y="498"/>
                  </a:cubicBezTo>
                  <a:cubicBezTo>
                    <a:pt x="2030" y="486"/>
                    <a:pt x="2018" y="427"/>
                    <a:pt x="2042" y="403"/>
                  </a:cubicBezTo>
                  <a:cubicBezTo>
                    <a:pt x="2053" y="380"/>
                    <a:pt x="2066" y="356"/>
                    <a:pt x="2089" y="356"/>
                  </a:cubicBezTo>
                  <a:cubicBezTo>
                    <a:pt x="2137" y="332"/>
                    <a:pt x="2184" y="332"/>
                    <a:pt x="2231" y="308"/>
                  </a:cubicBezTo>
                  <a:cubicBezTo>
                    <a:pt x="2338" y="273"/>
                    <a:pt x="2433" y="285"/>
                    <a:pt x="2528" y="297"/>
                  </a:cubicBezTo>
                  <a:cubicBezTo>
                    <a:pt x="2552" y="297"/>
                    <a:pt x="2599" y="273"/>
                    <a:pt x="2611" y="249"/>
                  </a:cubicBezTo>
                  <a:cubicBezTo>
                    <a:pt x="2670" y="190"/>
                    <a:pt x="2718" y="107"/>
                    <a:pt x="2765" y="47"/>
                  </a:cubicBezTo>
                  <a:cubicBezTo>
                    <a:pt x="2789" y="24"/>
                    <a:pt x="2825" y="0"/>
                    <a:pt x="2849" y="0"/>
                  </a:cubicBezTo>
                  <a:cubicBezTo>
                    <a:pt x="2979" y="0"/>
                    <a:pt x="3110" y="0"/>
                    <a:pt x="3240" y="0"/>
                  </a:cubicBezTo>
                  <a:cubicBezTo>
                    <a:pt x="3264" y="0"/>
                    <a:pt x="3311" y="24"/>
                    <a:pt x="3323" y="47"/>
                  </a:cubicBezTo>
                  <a:cubicBezTo>
                    <a:pt x="3537" y="356"/>
                    <a:pt x="3762" y="676"/>
                    <a:pt x="3976" y="997"/>
                  </a:cubicBezTo>
                  <a:cubicBezTo>
                    <a:pt x="4023" y="1080"/>
                    <a:pt x="4035" y="1187"/>
                    <a:pt x="4059" y="1282"/>
                  </a:cubicBezTo>
                  <a:cubicBezTo>
                    <a:pt x="4095" y="1471"/>
                    <a:pt x="4118" y="1650"/>
                    <a:pt x="4154" y="1839"/>
                  </a:cubicBezTo>
                  <a:cubicBezTo>
                    <a:pt x="4154" y="1910"/>
                    <a:pt x="4154" y="1994"/>
                    <a:pt x="4142" y="2065"/>
                  </a:cubicBezTo>
                  <a:cubicBezTo>
                    <a:pt x="4142" y="2136"/>
                    <a:pt x="4178" y="2184"/>
                    <a:pt x="4249" y="2184"/>
                  </a:cubicBezTo>
                  <a:cubicBezTo>
                    <a:pt x="4320" y="2184"/>
                    <a:pt x="4403" y="2184"/>
                    <a:pt x="4474" y="2184"/>
                  </a:cubicBezTo>
                  <a:cubicBezTo>
                    <a:pt x="4605" y="2160"/>
                    <a:pt x="4676" y="2243"/>
                    <a:pt x="4736" y="2338"/>
                  </a:cubicBezTo>
                  <a:cubicBezTo>
                    <a:pt x="4771" y="2409"/>
                    <a:pt x="4807" y="2468"/>
                    <a:pt x="4901" y="2480"/>
                  </a:cubicBezTo>
                  <a:lnTo>
                    <a:pt x="4914" y="2492"/>
                  </a:lnTo>
                  <a:cubicBezTo>
                    <a:pt x="4901" y="2539"/>
                    <a:pt x="4890" y="2587"/>
                    <a:pt x="4878" y="2622"/>
                  </a:cubicBezTo>
                  <a:cubicBezTo>
                    <a:pt x="4878" y="2634"/>
                    <a:pt x="4878" y="2634"/>
                    <a:pt x="4878" y="2646"/>
                  </a:cubicBezTo>
                  <a:cubicBezTo>
                    <a:pt x="4842" y="2717"/>
                    <a:pt x="4830" y="2777"/>
                    <a:pt x="4890" y="2848"/>
                  </a:cubicBezTo>
                  <a:cubicBezTo>
                    <a:pt x="4901" y="2860"/>
                    <a:pt x="4866" y="2907"/>
                    <a:pt x="4854" y="2943"/>
                  </a:cubicBezTo>
                  <a:cubicBezTo>
                    <a:pt x="4842" y="2967"/>
                    <a:pt x="4819" y="3002"/>
                    <a:pt x="4819" y="3026"/>
                  </a:cubicBezTo>
                  <a:cubicBezTo>
                    <a:pt x="4819" y="3085"/>
                    <a:pt x="4807" y="3145"/>
                    <a:pt x="4759" y="3192"/>
                  </a:cubicBezTo>
                  <a:cubicBezTo>
                    <a:pt x="4712" y="3240"/>
                    <a:pt x="4759" y="3264"/>
                    <a:pt x="4795" y="3287"/>
                  </a:cubicBezTo>
                  <a:cubicBezTo>
                    <a:pt x="4878" y="3335"/>
                    <a:pt x="4890" y="3406"/>
                    <a:pt x="4866" y="3501"/>
                  </a:cubicBezTo>
                  <a:cubicBezTo>
                    <a:pt x="4866" y="3513"/>
                    <a:pt x="4854" y="3536"/>
                    <a:pt x="4842" y="3548"/>
                  </a:cubicBezTo>
                  <a:cubicBezTo>
                    <a:pt x="4759" y="3572"/>
                    <a:pt x="4688" y="3608"/>
                    <a:pt x="4605" y="3631"/>
                  </a:cubicBezTo>
                  <a:cubicBezTo>
                    <a:pt x="4581" y="3643"/>
                    <a:pt x="4557" y="3655"/>
                    <a:pt x="4557" y="3667"/>
                  </a:cubicBezTo>
                  <a:cubicBezTo>
                    <a:pt x="4546" y="3738"/>
                    <a:pt x="4486" y="3738"/>
                    <a:pt x="4439" y="3762"/>
                  </a:cubicBezTo>
                  <a:cubicBezTo>
                    <a:pt x="4344" y="3809"/>
                    <a:pt x="4261" y="3868"/>
                    <a:pt x="4166" y="3916"/>
                  </a:cubicBezTo>
                  <a:cubicBezTo>
                    <a:pt x="4095" y="3963"/>
                    <a:pt x="4035" y="3987"/>
                    <a:pt x="3964" y="3940"/>
                  </a:cubicBezTo>
                  <a:cubicBezTo>
                    <a:pt x="3940" y="3928"/>
                    <a:pt x="3929" y="3916"/>
                    <a:pt x="3905" y="3904"/>
                  </a:cubicBezTo>
                  <a:cubicBezTo>
                    <a:pt x="3857" y="3892"/>
                    <a:pt x="3822" y="3892"/>
                    <a:pt x="3786" y="3952"/>
                  </a:cubicBezTo>
                  <a:cubicBezTo>
                    <a:pt x="3739" y="4070"/>
                    <a:pt x="3691" y="4201"/>
                    <a:pt x="3572" y="4284"/>
                  </a:cubicBezTo>
                  <a:cubicBezTo>
                    <a:pt x="3561" y="4379"/>
                    <a:pt x="3466" y="4379"/>
                    <a:pt x="3418" y="4426"/>
                  </a:cubicBezTo>
                  <a:cubicBezTo>
                    <a:pt x="3300" y="4569"/>
                    <a:pt x="3122" y="4521"/>
                    <a:pt x="2979" y="4557"/>
                  </a:cubicBezTo>
                  <a:cubicBezTo>
                    <a:pt x="2872" y="4580"/>
                    <a:pt x="2813" y="4604"/>
                    <a:pt x="2789" y="4723"/>
                  </a:cubicBezTo>
                  <a:cubicBezTo>
                    <a:pt x="2754" y="4877"/>
                    <a:pt x="2694" y="5020"/>
                    <a:pt x="2647" y="5174"/>
                  </a:cubicBezTo>
                  <a:cubicBezTo>
                    <a:pt x="2635" y="5221"/>
                    <a:pt x="2611" y="5233"/>
                    <a:pt x="2564" y="5245"/>
                  </a:cubicBezTo>
                  <a:cubicBezTo>
                    <a:pt x="2457" y="5257"/>
                    <a:pt x="2374" y="5221"/>
                    <a:pt x="2279" y="5174"/>
                  </a:cubicBezTo>
                  <a:cubicBezTo>
                    <a:pt x="2196" y="5138"/>
                    <a:pt x="2125" y="5067"/>
                    <a:pt x="2018" y="5091"/>
                  </a:cubicBezTo>
                  <a:cubicBezTo>
                    <a:pt x="1982" y="5091"/>
                    <a:pt x="1947" y="5103"/>
                    <a:pt x="1923" y="5127"/>
                  </a:cubicBezTo>
                  <a:cubicBezTo>
                    <a:pt x="1792" y="5221"/>
                    <a:pt x="1674" y="5328"/>
                    <a:pt x="1543" y="5423"/>
                  </a:cubicBezTo>
                  <a:cubicBezTo>
                    <a:pt x="1519" y="5447"/>
                    <a:pt x="1472" y="5459"/>
                    <a:pt x="1436" y="5471"/>
                  </a:cubicBezTo>
                  <a:cubicBezTo>
                    <a:pt x="1401" y="5482"/>
                    <a:pt x="1365" y="5482"/>
                    <a:pt x="1341" y="5482"/>
                  </a:cubicBezTo>
                  <a:cubicBezTo>
                    <a:pt x="1128" y="5435"/>
                    <a:pt x="985" y="5577"/>
                    <a:pt x="843" y="5696"/>
                  </a:cubicBezTo>
                  <a:cubicBezTo>
                    <a:pt x="819" y="5720"/>
                    <a:pt x="807" y="5767"/>
                    <a:pt x="807" y="5791"/>
                  </a:cubicBezTo>
                  <a:cubicBezTo>
                    <a:pt x="796" y="5862"/>
                    <a:pt x="784" y="5934"/>
                    <a:pt x="772" y="5993"/>
                  </a:cubicBezTo>
                  <a:cubicBezTo>
                    <a:pt x="677" y="5993"/>
                    <a:pt x="570" y="5993"/>
                    <a:pt x="475" y="5993"/>
                  </a:cubicBezTo>
                  <a:cubicBezTo>
                    <a:pt x="463" y="5993"/>
                    <a:pt x="439" y="5981"/>
                    <a:pt x="428" y="5969"/>
                  </a:cubicBezTo>
                  <a:cubicBezTo>
                    <a:pt x="380" y="5839"/>
                    <a:pt x="273" y="5767"/>
                    <a:pt x="167" y="5708"/>
                  </a:cubicBezTo>
                  <a:cubicBezTo>
                    <a:pt x="131" y="5696"/>
                    <a:pt x="95" y="5696"/>
                    <a:pt x="60" y="5684"/>
                  </a:cubicBezTo>
                  <a:cubicBezTo>
                    <a:pt x="60" y="5660"/>
                    <a:pt x="60" y="5649"/>
                    <a:pt x="48" y="5637"/>
                  </a:cubicBezTo>
                  <a:cubicBezTo>
                    <a:pt x="0" y="5530"/>
                    <a:pt x="12" y="5482"/>
                    <a:pt x="119" y="5423"/>
                  </a:cubicBezTo>
                  <a:cubicBezTo>
                    <a:pt x="131" y="5411"/>
                    <a:pt x="131" y="5400"/>
                    <a:pt x="143" y="53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Borono</a:t>
              </a:r>
            </a:p>
          </p:txBody>
        </p:sp>
        <p:sp>
          <p:nvSpPr>
            <p:cNvPr id="14" name="Freeform 2">
              <a:extLst>
                <a:ext uri="{FF2B5EF4-FFF2-40B4-BE49-F238E27FC236}">
                  <a16:creationId xmlns:a16="http://schemas.microsoft.com/office/drawing/2014/main" id="{A64B31B4-3114-EE41-8EA9-446D6491E77B}"/>
                </a:ext>
              </a:extLst>
            </p:cNvPr>
            <p:cNvSpPr>
              <a:spLocks noChangeArrowheads="1"/>
            </p:cNvSpPr>
            <p:nvPr/>
          </p:nvSpPr>
          <p:spPr bwMode="auto">
            <a:xfrm>
              <a:off x="2533650" y="2174875"/>
              <a:ext cx="2162175" cy="1768475"/>
            </a:xfrm>
            <a:custGeom>
              <a:avLst/>
              <a:gdLst>
                <a:gd name="T0" fmla="*/ 5791 w 6006"/>
                <a:gd name="T1" fmla="*/ 3572 h 4914"/>
                <a:gd name="T2" fmla="*/ 5352 w 6006"/>
                <a:gd name="T3" fmla="*/ 3371 h 4914"/>
                <a:gd name="T4" fmla="*/ 5055 w 6006"/>
                <a:gd name="T5" fmla="*/ 4687 h 4914"/>
                <a:gd name="T6" fmla="*/ 4984 w 6006"/>
                <a:gd name="T7" fmla="*/ 4913 h 4914"/>
                <a:gd name="T8" fmla="*/ 4581 w 6006"/>
                <a:gd name="T9" fmla="*/ 4592 h 4914"/>
                <a:gd name="T10" fmla="*/ 4201 w 6006"/>
                <a:gd name="T11" fmla="*/ 4177 h 4914"/>
                <a:gd name="T12" fmla="*/ 3904 w 6006"/>
                <a:gd name="T13" fmla="*/ 4129 h 4914"/>
                <a:gd name="T14" fmla="*/ 3513 w 6006"/>
                <a:gd name="T15" fmla="*/ 4106 h 4914"/>
                <a:gd name="T16" fmla="*/ 3240 w 6006"/>
                <a:gd name="T17" fmla="*/ 3963 h 4914"/>
                <a:gd name="T18" fmla="*/ 2575 w 6006"/>
                <a:gd name="T19" fmla="*/ 3643 h 4914"/>
                <a:gd name="T20" fmla="*/ 2290 w 6006"/>
                <a:gd name="T21" fmla="*/ 3383 h 4914"/>
                <a:gd name="T22" fmla="*/ 1994 w 6006"/>
                <a:gd name="T23" fmla="*/ 3490 h 4914"/>
                <a:gd name="T24" fmla="*/ 1804 w 6006"/>
                <a:gd name="T25" fmla="*/ 3276 h 4914"/>
                <a:gd name="T26" fmla="*/ 961 w 6006"/>
                <a:gd name="T27" fmla="*/ 2445 h 4914"/>
                <a:gd name="T28" fmla="*/ 522 w 6006"/>
                <a:gd name="T29" fmla="*/ 2113 h 4914"/>
                <a:gd name="T30" fmla="*/ 320 w 6006"/>
                <a:gd name="T31" fmla="*/ 2054 h 4914"/>
                <a:gd name="T32" fmla="*/ 154 w 6006"/>
                <a:gd name="T33" fmla="*/ 1864 h 4914"/>
                <a:gd name="T34" fmla="*/ 12 w 6006"/>
                <a:gd name="T35" fmla="*/ 1627 h 4914"/>
                <a:gd name="T36" fmla="*/ 225 w 6006"/>
                <a:gd name="T37" fmla="*/ 1437 h 4914"/>
                <a:gd name="T38" fmla="*/ 404 w 6006"/>
                <a:gd name="T39" fmla="*/ 1235 h 4914"/>
                <a:gd name="T40" fmla="*/ 297 w 6006"/>
                <a:gd name="T41" fmla="*/ 725 h 4914"/>
                <a:gd name="T42" fmla="*/ 225 w 6006"/>
                <a:gd name="T43" fmla="*/ 404 h 4914"/>
                <a:gd name="T44" fmla="*/ 760 w 6006"/>
                <a:gd name="T45" fmla="*/ 547 h 4914"/>
                <a:gd name="T46" fmla="*/ 1258 w 6006"/>
                <a:gd name="T47" fmla="*/ 712 h 4914"/>
                <a:gd name="T48" fmla="*/ 1744 w 6006"/>
                <a:gd name="T49" fmla="*/ 748 h 4914"/>
                <a:gd name="T50" fmla="*/ 1709 w 6006"/>
                <a:gd name="T51" fmla="*/ 1057 h 4914"/>
                <a:gd name="T52" fmla="*/ 1424 w 6006"/>
                <a:gd name="T53" fmla="*/ 1543 h 4914"/>
                <a:gd name="T54" fmla="*/ 1531 w 6006"/>
                <a:gd name="T55" fmla="*/ 1804 h 4914"/>
                <a:gd name="T56" fmla="*/ 1768 w 6006"/>
                <a:gd name="T57" fmla="*/ 1982 h 4914"/>
                <a:gd name="T58" fmla="*/ 2041 w 6006"/>
                <a:gd name="T59" fmla="*/ 1709 h 4914"/>
                <a:gd name="T60" fmla="*/ 2041 w 6006"/>
                <a:gd name="T61" fmla="*/ 1152 h 4914"/>
                <a:gd name="T62" fmla="*/ 2421 w 6006"/>
                <a:gd name="T63" fmla="*/ 915 h 4914"/>
                <a:gd name="T64" fmla="*/ 2385 w 6006"/>
                <a:gd name="T65" fmla="*/ 547 h 4914"/>
                <a:gd name="T66" fmla="*/ 1923 w 6006"/>
                <a:gd name="T67" fmla="*/ 214 h 4914"/>
                <a:gd name="T68" fmla="*/ 1946 w 6006"/>
                <a:gd name="T69" fmla="*/ 108 h 4914"/>
                <a:gd name="T70" fmla="*/ 2848 w 6006"/>
                <a:gd name="T71" fmla="*/ 179 h 4914"/>
                <a:gd name="T72" fmla="*/ 2991 w 6006"/>
                <a:gd name="T73" fmla="*/ 547 h 4914"/>
                <a:gd name="T74" fmla="*/ 3703 w 6006"/>
                <a:gd name="T75" fmla="*/ 511 h 4914"/>
                <a:gd name="T76" fmla="*/ 4070 w 6006"/>
                <a:gd name="T77" fmla="*/ 689 h 4914"/>
                <a:gd name="T78" fmla="*/ 3999 w 6006"/>
                <a:gd name="T79" fmla="*/ 926 h 4914"/>
                <a:gd name="T80" fmla="*/ 4023 w 6006"/>
                <a:gd name="T81" fmla="*/ 1187 h 4914"/>
                <a:gd name="T82" fmla="*/ 4035 w 6006"/>
                <a:gd name="T83" fmla="*/ 1472 h 4914"/>
                <a:gd name="T84" fmla="*/ 4237 w 6006"/>
                <a:gd name="T85" fmla="*/ 1567 h 4914"/>
                <a:gd name="T86" fmla="*/ 4664 w 6006"/>
                <a:gd name="T87" fmla="*/ 1282 h 4914"/>
                <a:gd name="T88" fmla="*/ 5044 w 6006"/>
                <a:gd name="T89" fmla="*/ 1223 h 4914"/>
                <a:gd name="T90" fmla="*/ 5162 w 6006"/>
                <a:gd name="T91" fmla="*/ 1164 h 4914"/>
                <a:gd name="T92" fmla="*/ 5305 w 6006"/>
                <a:gd name="T93" fmla="*/ 1353 h 4914"/>
                <a:gd name="T94" fmla="*/ 5364 w 6006"/>
                <a:gd name="T95" fmla="*/ 1591 h 4914"/>
                <a:gd name="T96" fmla="*/ 5494 w 6006"/>
                <a:gd name="T97" fmla="*/ 1686 h 4914"/>
                <a:gd name="T98" fmla="*/ 5234 w 6006"/>
                <a:gd name="T99" fmla="*/ 1982 h 4914"/>
                <a:gd name="T100" fmla="*/ 5874 w 6006"/>
                <a:gd name="T101" fmla="*/ 2267 h 4914"/>
                <a:gd name="T102" fmla="*/ 5815 w 6006"/>
                <a:gd name="T103" fmla="*/ 2469 h 4914"/>
                <a:gd name="T104" fmla="*/ 5839 w 6006"/>
                <a:gd name="T105" fmla="*/ 2647 h 4914"/>
                <a:gd name="T106" fmla="*/ 5803 w 6006"/>
                <a:gd name="T107" fmla="*/ 2884 h 4914"/>
                <a:gd name="T108" fmla="*/ 5862 w 6006"/>
                <a:gd name="T109" fmla="*/ 3157 h 4914"/>
                <a:gd name="T110" fmla="*/ 5827 w 6006"/>
                <a:gd name="T111" fmla="*/ 3560 h 4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06" h="4914">
                  <a:moveTo>
                    <a:pt x="5791" y="3572"/>
                  </a:moveTo>
                  <a:lnTo>
                    <a:pt x="5791" y="3572"/>
                  </a:lnTo>
                  <a:cubicBezTo>
                    <a:pt x="5720" y="3525"/>
                    <a:pt x="5649" y="3490"/>
                    <a:pt x="5578" y="3442"/>
                  </a:cubicBezTo>
                  <a:cubicBezTo>
                    <a:pt x="5507" y="3395"/>
                    <a:pt x="5435" y="3371"/>
                    <a:pt x="5352" y="3371"/>
                  </a:cubicBezTo>
                  <a:cubicBezTo>
                    <a:pt x="5269" y="3371"/>
                    <a:pt x="5186" y="3371"/>
                    <a:pt x="5103" y="3371"/>
                  </a:cubicBezTo>
                  <a:cubicBezTo>
                    <a:pt x="5091" y="3809"/>
                    <a:pt x="5067" y="4248"/>
                    <a:pt x="5055" y="4687"/>
                  </a:cubicBezTo>
                  <a:cubicBezTo>
                    <a:pt x="5091" y="4687"/>
                    <a:pt x="5127" y="4687"/>
                    <a:pt x="5186" y="4699"/>
                  </a:cubicBezTo>
                  <a:cubicBezTo>
                    <a:pt x="5103" y="4782"/>
                    <a:pt x="5044" y="4853"/>
                    <a:pt x="4984" y="4913"/>
                  </a:cubicBezTo>
                  <a:cubicBezTo>
                    <a:pt x="4854" y="4818"/>
                    <a:pt x="4735" y="4735"/>
                    <a:pt x="4628" y="4651"/>
                  </a:cubicBezTo>
                  <a:cubicBezTo>
                    <a:pt x="4605" y="4640"/>
                    <a:pt x="4593" y="4616"/>
                    <a:pt x="4581" y="4592"/>
                  </a:cubicBezTo>
                  <a:cubicBezTo>
                    <a:pt x="4545" y="4509"/>
                    <a:pt x="4522" y="4426"/>
                    <a:pt x="4486" y="4355"/>
                  </a:cubicBezTo>
                  <a:cubicBezTo>
                    <a:pt x="4427" y="4212"/>
                    <a:pt x="4343" y="4165"/>
                    <a:pt x="4201" y="4177"/>
                  </a:cubicBezTo>
                  <a:cubicBezTo>
                    <a:pt x="4165" y="4177"/>
                    <a:pt x="4130" y="4177"/>
                    <a:pt x="4106" y="4165"/>
                  </a:cubicBezTo>
                  <a:cubicBezTo>
                    <a:pt x="4047" y="4117"/>
                    <a:pt x="3975" y="4117"/>
                    <a:pt x="3904" y="4129"/>
                  </a:cubicBezTo>
                  <a:cubicBezTo>
                    <a:pt x="3809" y="4141"/>
                    <a:pt x="3726" y="4129"/>
                    <a:pt x="3631" y="4153"/>
                  </a:cubicBezTo>
                  <a:cubicBezTo>
                    <a:pt x="3584" y="4153"/>
                    <a:pt x="3548" y="4141"/>
                    <a:pt x="3513" y="4106"/>
                  </a:cubicBezTo>
                  <a:cubicBezTo>
                    <a:pt x="3465" y="4046"/>
                    <a:pt x="3406" y="4011"/>
                    <a:pt x="3323" y="3999"/>
                  </a:cubicBezTo>
                  <a:cubicBezTo>
                    <a:pt x="3287" y="3999"/>
                    <a:pt x="3263" y="3987"/>
                    <a:pt x="3240" y="3963"/>
                  </a:cubicBezTo>
                  <a:cubicBezTo>
                    <a:pt x="3109" y="3833"/>
                    <a:pt x="2943" y="3762"/>
                    <a:pt x="2753" y="3749"/>
                  </a:cubicBezTo>
                  <a:cubicBezTo>
                    <a:pt x="2670" y="3738"/>
                    <a:pt x="2623" y="3702"/>
                    <a:pt x="2575" y="3643"/>
                  </a:cubicBezTo>
                  <a:cubicBezTo>
                    <a:pt x="2551" y="3595"/>
                    <a:pt x="2516" y="3560"/>
                    <a:pt x="2492" y="3525"/>
                  </a:cubicBezTo>
                  <a:cubicBezTo>
                    <a:pt x="2445" y="3442"/>
                    <a:pt x="2374" y="3395"/>
                    <a:pt x="2290" y="3383"/>
                  </a:cubicBezTo>
                  <a:cubicBezTo>
                    <a:pt x="2255" y="3383"/>
                    <a:pt x="2219" y="3383"/>
                    <a:pt x="2196" y="3395"/>
                  </a:cubicBezTo>
                  <a:cubicBezTo>
                    <a:pt x="2124" y="3418"/>
                    <a:pt x="2065" y="3454"/>
                    <a:pt x="1994" y="3490"/>
                  </a:cubicBezTo>
                  <a:cubicBezTo>
                    <a:pt x="1911" y="3525"/>
                    <a:pt x="1887" y="3501"/>
                    <a:pt x="1887" y="3418"/>
                  </a:cubicBezTo>
                  <a:cubicBezTo>
                    <a:pt x="1887" y="3347"/>
                    <a:pt x="1863" y="3300"/>
                    <a:pt x="1804" y="3276"/>
                  </a:cubicBezTo>
                  <a:cubicBezTo>
                    <a:pt x="1484" y="3146"/>
                    <a:pt x="1317" y="2861"/>
                    <a:pt x="1104" y="2623"/>
                  </a:cubicBezTo>
                  <a:cubicBezTo>
                    <a:pt x="1056" y="2564"/>
                    <a:pt x="1009" y="2505"/>
                    <a:pt x="961" y="2445"/>
                  </a:cubicBezTo>
                  <a:cubicBezTo>
                    <a:pt x="914" y="2398"/>
                    <a:pt x="890" y="2326"/>
                    <a:pt x="783" y="2350"/>
                  </a:cubicBezTo>
                  <a:cubicBezTo>
                    <a:pt x="688" y="2362"/>
                    <a:pt x="546" y="2220"/>
                    <a:pt x="522" y="2113"/>
                  </a:cubicBezTo>
                  <a:cubicBezTo>
                    <a:pt x="498" y="2030"/>
                    <a:pt x="498" y="2030"/>
                    <a:pt x="404" y="1959"/>
                  </a:cubicBezTo>
                  <a:cubicBezTo>
                    <a:pt x="380" y="1982"/>
                    <a:pt x="356" y="2018"/>
                    <a:pt x="320" y="2054"/>
                  </a:cubicBezTo>
                  <a:cubicBezTo>
                    <a:pt x="261" y="2030"/>
                    <a:pt x="190" y="2006"/>
                    <a:pt x="119" y="1982"/>
                  </a:cubicBezTo>
                  <a:cubicBezTo>
                    <a:pt x="130" y="1935"/>
                    <a:pt x="143" y="1899"/>
                    <a:pt x="154" y="1864"/>
                  </a:cubicBezTo>
                  <a:cubicBezTo>
                    <a:pt x="119" y="1828"/>
                    <a:pt x="83" y="1792"/>
                    <a:pt x="48" y="1769"/>
                  </a:cubicBezTo>
                  <a:cubicBezTo>
                    <a:pt x="0" y="1721"/>
                    <a:pt x="0" y="1674"/>
                    <a:pt x="12" y="1627"/>
                  </a:cubicBezTo>
                  <a:cubicBezTo>
                    <a:pt x="36" y="1567"/>
                    <a:pt x="59" y="1496"/>
                    <a:pt x="95" y="1448"/>
                  </a:cubicBezTo>
                  <a:cubicBezTo>
                    <a:pt x="119" y="1425"/>
                    <a:pt x="190" y="1425"/>
                    <a:pt x="225" y="1437"/>
                  </a:cubicBezTo>
                  <a:cubicBezTo>
                    <a:pt x="332" y="1460"/>
                    <a:pt x="320" y="1472"/>
                    <a:pt x="356" y="1365"/>
                  </a:cubicBezTo>
                  <a:cubicBezTo>
                    <a:pt x="356" y="1318"/>
                    <a:pt x="380" y="1270"/>
                    <a:pt x="404" y="1235"/>
                  </a:cubicBezTo>
                  <a:cubicBezTo>
                    <a:pt x="451" y="1128"/>
                    <a:pt x="439" y="1045"/>
                    <a:pt x="368" y="950"/>
                  </a:cubicBezTo>
                  <a:cubicBezTo>
                    <a:pt x="309" y="891"/>
                    <a:pt x="273" y="820"/>
                    <a:pt x="297" y="725"/>
                  </a:cubicBezTo>
                  <a:cubicBezTo>
                    <a:pt x="309" y="641"/>
                    <a:pt x="332" y="547"/>
                    <a:pt x="238" y="487"/>
                  </a:cubicBezTo>
                  <a:cubicBezTo>
                    <a:pt x="225" y="475"/>
                    <a:pt x="225" y="440"/>
                    <a:pt x="225" y="404"/>
                  </a:cubicBezTo>
                  <a:cubicBezTo>
                    <a:pt x="309" y="440"/>
                    <a:pt x="380" y="475"/>
                    <a:pt x="451" y="487"/>
                  </a:cubicBezTo>
                  <a:cubicBezTo>
                    <a:pt x="558" y="523"/>
                    <a:pt x="653" y="535"/>
                    <a:pt x="760" y="547"/>
                  </a:cubicBezTo>
                  <a:cubicBezTo>
                    <a:pt x="771" y="558"/>
                    <a:pt x="807" y="558"/>
                    <a:pt x="831" y="558"/>
                  </a:cubicBezTo>
                  <a:cubicBezTo>
                    <a:pt x="997" y="547"/>
                    <a:pt x="1139" y="582"/>
                    <a:pt x="1258" y="712"/>
                  </a:cubicBezTo>
                  <a:cubicBezTo>
                    <a:pt x="1365" y="820"/>
                    <a:pt x="1519" y="784"/>
                    <a:pt x="1649" y="807"/>
                  </a:cubicBezTo>
                  <a:cubicBezTo>
                    <a:pt x="1673" y="807"/>
                    <a:pt x="1697" y="772"/>
                    <a:pt x="1744" y="748"/>
                  </a:cubicBezTo>
                  <a:cubicBezTo>
                    <a:pt x="1744" y="843"/>
                    <a:pt x="1757" y="915"/>
                    <a:pt x="1757" y="997"/>
                  </a:cubicBezTo>
                  <a:cubicBezTo>
                    <a:pt x="1757" y="1021"/>
                    <a:pt x="1733" y="1045"/>
                    <a:pt x="1709" y="1057"/>
                  </a:cubicBezTo>
                  <a:cubicBezTo>
                    <a:pt x="1638" y="1128"/>
                    <a:pt x="1555" y="1187"/>
                    <a:pt x="1484" y="1247"/>
                  </a:cubicBezTo>
                  <a:cubicBezTo>
                    <a:pt x="1412" y="1294"/>
                    <a:pt x="1389" y="1472"/>
                    <a:pt x="1424" y="1543"/>
                  </a:cubicBezTo>
                  <a:cubicBezTo>
                    <a:pt x="1448" y="1579"/>
                    <a:pt x="1472" y="1603"/>
                    <a:pt x="1484" y="1638"/>
                  </a:cubicBezTo>
                  <a:cubicBezTo>
                    <a:pt x="1507" y="1686"/>
                    <a:pt x="1531" y="1745"/>
                    <a:pt x="1531" y="1804"/>
                  </a:cubicBezTo>
                  <a:cubicBezTo>
                    <a:pt x="1531" y="1876"/>
                    <a:pt x="1555" y="1911"/>
                    <a:pt x="1614" y="1923"/>
                  </a:cubicBezTo>
                  <a:cubicBezTo>
                    <a:pt x="1662" y="1935"/>
                    <a:pt x="1709" y="1959"/>
                    <a:pt x="1768" y="1982"/>
                  </a:cubicBezTo>
                  <a:cubicBezTo>
                    <a:pt x="1780" y="1887"/>
                    <a:pt x="1792" y="1792"/>
                    <a:pt x="1804" y="1698"/>
                  </a:cubicBezTo>
                  <a:cubicBezTo>
                    <a:pt x="1887" y="1698"/>
                    <a:pt x="1958" y="1709"/>
                    <a:pt x="2041" y="1709"/>
                  </a:cubicBezTo>
                  <a:cubicBezTo>
                    <a:pt x="2112" y="1721"/>
                    <a:pt x="2196" y="1603"/>
                    <a:pt x="2160" y="1543"/>
                  </a:cubicBezTo>
                  <a:cubicBezTo>
                    <a:pt x="2089" y="1425"/>
                    <a:pt x="2041" y="1294"/>
                    <a:pt x="2041" y="1152"/>
                  </a:cubicBezTo>
                  <a:cubicBezTo>
                    <a:pt x="2041" y="1092"/>
                    <a:pt x="2029" y="1033"/>
                    <a:pt x="2017" y="997"/>
                  </a:cubicBezTo>
                  <a:cubicBezTo>
                    <a:pt x="2148" y="974"/>
                    <a:pt x="2290" y="950"/>
                    <a:pt x="2421" y="915"/>
                  </a:cubicBezTo>
                  <a:cubicBezTo>
                    <a:pt x="2469" y="902"/>
                    <a:pt x="2504" y="843"/>
                    <a:pt x="2456" y="820"/>
                  </a:cubicBezTo>
                  <a:cubicBezTo>
                    <a:pt x="2350" y="748"/>
                    <a:pt x="2385" y="641"/>
                    <a:pt x="2385" y="547"/>
                  </a:cubicBezTo>
                  <a:cubicBezTo>
                    <a:pt x="2385" y="380"/>
                    <a:pt x="2409" y="428"/>
                    <a:pt x="2255" y="368"/>
                  </a:cubicBezTo>
                  <a:cubicBezTo>
                    <a:pt x="2148" y="321"/>
                    <a:pt x="2029" y="262"/>
                    <a:pt x="1923" y="214"/>
                  </a:cubicBezTo>
                  <a:cubicBezTo>
                    <a:pt x="1911" y="202"/>
                    <a:pt x="1887" y="167"/>
                    <a:pt x="1887" y="155"/>
                  </a:cubicBezTo>
                  <a:cubicBezTo>
                    <a:pt x="1887" y="143"/>
                    <a:pt x="1923" y="119"/>
                    <a:pt x="1946" y="108"/>
                  </a:cubicBezTo>
                  <a:cubicBezTo>
                    <a:pt x="2160" y="48"/>
                    <a:pt x="2374" y="0"/>
                    <a:pt x="2611" y="0"/>
                  </a:cubicBezTo>
                  <a:cubicBezTo>
                    <a:pt x="2718" y="0"/>
                    <a:pt x="2813" y="72"/>
                    <a:pt x="2848" y="179"/>
                  </a:cubicBezTo>
                  <a:cubicBezTo>
                    <a:pt x="2860" y="262"/>
                    <a:pt x="2884" y="333"/>
                    <a:pt x="2884" y="416"/>
                  </a:cubicBezTo>
                  <a:cubicBezTo>
                    <a:pt x="2896" y="487"/>
                    <a:pt x="2931" y="511"/>
                    <a:pt x="2991" y="547"/>
                  </a:cubicBezTo>
                  <a:cubicBezTo>
                    <a:pt x="3192" y="629"/>
                    <a:pt x="3394" y="570"/>
                    <a:pt x="3584" y="582"/>
                  </a:cubicBezTo>
                  <a:cubicBezTo>
                    <a:pt x="3620" y="582"/>
                    <a:pt x="3667" y="535"/>
                    <a:pt x="3703" y="511"/>
                  </a:cubicBezTo>
                  <a:cubicBezTo>
                    <a:pt x="3762" y="475"/>
                    <a:pt x="3809" y="428"/>
                    <a:pt x="3880" y="392"/>
                  </a:cubicBezTo>
                  <a:cubicBezTo>
                    <a:pt x="3940" y="487"/>
                    <a:pt x="4011" y="594"/>
                    <a:pt x="4070" y="689"/>
                  </a:cubicBezTo>
                  <a:cubicBezTo>
                    <a:pt x="4083" y="712"/>
                    <a:pt x="4070" y="748"/>
                    <a:pt x="4059" y="760"/>
                  </a:cubicBezTo>
                  <a:cubicBezTo>
                    <a:pt x="4047" y="820"/>
                    <a:pt x="4023" y="867"/>
                    <a:pt x="3999" y="926"/>
                  </a:cubicBezTo>
                  <a:cubicBezTo>
                    <a:pt x="3975" y="974"/>
                    <a:pt x="3975" y="1021"/>
                    <a:pt x="4023" y="1069"/>
                  </a:cubicBezTo>
                  <a:cubicBezTo>
                    <a:pt x="4047" y="1092"/>
                    <a:pt x="4035" y="1152"/>
                    <a:pt x="4023" y="1187"/>
                  </a:cubicBezTo>
                  <a:cubicBezTo>
                    <a:pt x="4011" y="1247"/>
                    <a:pt x="3975" y="1318"/>
                    <a:pt x="3975" y="1377"/>
                  </a:cubicBezTo>
                  <a:cubicBezTo>
                    <a:pt x="3975" y="1413"/>
                    <a:pt x="4011" y="1437"/>
                    <a:pt x="4035" y="1472"/>
                  </a:cubicBezTo>
                  <a:cubicBezTo>
                    <a:pt x="4047" y="1496"/>
                    <a:pt x="4083" y="1508"/>
                    <a:pt x="4094" y="1532"/>
                  </a:cubicBezTo>
                  <a:cubicBezTo>
                    <a:pt x="4118" y="1603"/>
                    <a:pt x="4177" y="1614"/>
                    <a:pt x="4237" y="1567"/>
                  </a:cubicBezTo>
                  <a:cubicBezTo>
                    <a:pt x="4343" y="1460"/>
                    <a:pt x="4450" y="1353"/>
                    <a:pt x="4557" y="1259"/>
                  </a:cubicBezTo>
                  <a:cubicBezTo>
                    <a:pt x="4628" y="1199"/>
                    <a:pt x="4628" y="1211"/>
                    <a:pt x="4664" y="1282"/>
                  </a:cubicBezTo>
                  <a:cubicBezTo>
                    <a:pt x="4687" y="1306"/>
                    <a:pt x="4747" y="1330"/>
                    <a:pt x="4782" y="1318"/>
                  </a:cubicBezTo>
                  <a:cubicBezTo>
                    <a:pt x="4866" y="1306"/>
                    <a:pt x="4949" y="1259"/>
                    <a:pt x="5044" y="1223"/>
                  </a:cubicBezTo>
                  <a:cubicBezTo>
                    <a:pt x="5044" y="1211"/>
                    <a:pt x="5044" y="1187"/>
                    <a:pt x="5044" y="1164"/>
                  </a:cubicBezTo>
                  <a:cubicBezTo>
                    <a:pt x="5091" y="1164"/>
                    <a:pt x="5127" y="1164"/>
                    <a:pt x="5162" y="1164"/>
                  </a:cubicBezTo>
                  <a:cubicBezTo>
                    <a:pt x="5162" y="1223"/>
                    <a:pt x="5174" y="1270"/>
                    <a:pt x="5174" y="1330"/>
                  </a:cubicBezTo>
                  <a:cubicBezTo>
                    <a:pt x="5210" y="1342"/>
                    <a:pt x="5257" y="1342"/>
                    <a:pt x="5305" y="1353"/>
                  </a:cubicBezTo>
                  <a:cubicBezTo>
                    <a:pt x="5305" y="1401"/>
                    <a:pt x="5305" y="1448"/>
                    <a:pt x="5305" y="1508"/>
                  </a:cubicBezTo>
                  <a:cubicBezTo>
                    <a:pt x="5293" y="1555"/>
                    <a:pt x="5317" y="1579"/>
                    <a:pt x="5364" y="1591"/>
                  </a:cubicBezTo>
                  <a:cubicBezTo>
                    <a:pt x="5399" y="1603"/>
                    <a:pt x="5435" y="1614"/>
                    <a:pt x="5459" y="1627"/>
                  </a:cubicBezTo>
                  <a:cubicBezTo>
                    <a:pt x="5483" y="1638"/>
                    <a:pt x="5494" y="1662"/>
                    <a:pt x="5494" y="1686"/>
                  </a:cubicBezTo>
                  <a:cubicBezTo>
                    <a:pt x="5494" y="1698"/>
                    <a:pt x="5483" y="1721"/>
                    <a:pt x="5471" y="1721"/>
                  </a:cubicBezTo>
                  <a:cubicBezTo>
                    <a:pt x="5328" y="1757"/>
                    <a:pt x="5305" y="1887"/>
                    <a:pt x="5234" y="1982"/>
                  </a:cubicBezTo>
                  <a:cubicBezTo>
                    <a:pt x="5388" y="2113"/>
                    <a:pt x="5566" y="2172"/>
                    <a:pt x="5767" y="2160"/>
                  </a:cubicBezTo>
                  <a:cubicBezTo>
                    <a:pt x="5874" y="2149"/>
                    <a:pt x="5874" y="2160"/>
                    <a:pt x="5874" y="2267"/>
                  </a:cubicBezTo>
                  <a:cubicBezTo>
                    <a:pt x="5886" y="2279"/>
                    <a:pt x="5874" y="2315"/>
                    <a:pt x="5886" y="2326"/>
                  </a:cubicBezTo>
                  <a:cubicBezTo>
                    <a:pt x="5898" y="2398"/>
                    <a:pt x="5886" y="2445"/>
                    <a:pt x="5815" y="2469"/>
                  </a:cubicBezTo>
                  <a:cubicBezTo>
                    <a:pt x="5756" y="2493"/>
                    <a:pt x="5767" y="2528"/>
                    <a:pt x="5779" y="2576"/>
                  </a:cubicBezTo>
                  <a:cubicBezTo>
                    <a:pt x="5779" y="2611"/>
                    <a:pt x="5791" y="2635"/>
                    <a:pt x="5839" y="2647"/>
                  </a:cubicBezTo>
                  <a:cubicBezTo>
                    <a:pt x="5922" y="2647"/>
                    <a:pt x="5934" y="2694"/>
                    <a:pt x="5898" y="2754"/>
                  </a:cubicBezTo>
                  <a:cubicBezTo>
                    <a:pt x="5862" y="2801"/>
                    <a:pt x="5839" y="2837"/>
                    <a:pt x="5803" y="2884"/>
                  </a:cubicBezTo>
                  <a:cubicBezTo>
                    <a:pt x="5744" y="2967"/>
                    <a:pt x="5756" y="3027"/>
                    <a:pt x="5827" y="3098"/>
                  </a:cubicBezTo>
                  <a:cubicBezTo>
                    <a:pt x="5839" y="3122"/>
                    <a:pt x="5862" y="3133"/>
                    <a:pt x="5862" y="3157"/>
                  </a:cubicBezTo>
                  <a:cubicBezTo>
                    <a:pt x="5886" y="3240"/>
                    <a:pt x="5910" y="3300"/>
                    <a:pt x="6005" y="3252"/>
                  </a:cubicBezTo>
                  <a:cubicBezTo>
                    <a:pt x="5946" y="3359"/>
                    <a:pt x="5886" y="3466"/>
                    <a:pt x="5827" y="3560"/>
                  </a:cubicBezTo>
                  <a:cubicBezTo>
                    <a:pt x="5815" y="3560"/>
                    <a:pt x="5803" y="3572"/>
                    <a:pt x="5791" y="3572"/>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Niger</a:t>
              </a:r>
            </a:p>
          </p:txBody>
        </p:sp>
        <p:sp>
          <p:nvSpPr>
            <p:cNvPr id="15" name="Freeform 3">
              <a:extLst>
                <a:ext uri="{FF2B5EF4-FFF2-40B4-BE49-F238E27FC236}">
                  <a16:creationId xmlns:a16="http://schemas.microsoft.com/office/drawing/2014/main" id="{607820FB-19D7-DB48-8719-9170B940BF81}"/>
                </a:ext>
              </a:extLst>
            </p:cNvPr>
            <p:cNvSpPr>
              <a:spLocks noChangeArrowheads="1"/>
            </p:cNvSpPr>
            <p:nvPr/>
          </p:nvSpPr>
          <p:spPr bwMode="auto">
            <a:xfrm>
              <a:off x="5734050" y="3208338"/>
              <a:ext cx="1538288" cy="1747837"/>
            </a:xfrm>
            <a:custGeom>
              <a:avLst/>
              <a:gdLst>
                <a:gd name="T0" fmla="*/ 3761 w 4273"/>
                <a:gd name="T1" fmla="*/ 2848 h 4854"/>
                <a:gd name="T2" fmla="*/ 3963 w 4273"/>
                <a:gd name="T3" fmla="*/ 2681 h 4854"/>
                <a:gd name="T4" fmla="*/ 4177 w 4273"/>
                <a:gd name="T5" fmla="*/ 2931 h 4854"/>
                <a:gd name="T6" fmla="*/ 4248 w 4273"/>
                <a:gd name="T7" fmla="*/ 3405 h 4854"/>
                <a:gd name="T8" fmla="*/ 4129 w 4273"/>
                <a:gd name="T9" fmla="*/ 3963 h 4854"/>
                <a:gd name="T10" fmla="*/ 3809 w 4273"/>
                <a:gd name="T11" fmla="*/ 4200 h 4854"/>
                <a:gd name="T12" fmla="*/ 3809 w 4273"/>
                <a:gd name="T13" fmla="*/ 4414 h 4854"/>
                <a:gd name="T14" fmla="*/ 3572 w 4273"/>
                <a:gd name="T15" fmla="*/ 4711 h 4854"/>
                <a:gd name="T16" fmla="*/ 3038 w 4273"/>
                <a:gd name="T17" fmla="*/ 4770 h 4854"/>
                <a:gd name="T18" fmla="*/ 2871 w 4273"/>
                <a:gd name="T19" fmla="*/ 4533 h 4854"/>
                <a:gd name="T20" fmla="*/ 2670 w 4273"/>
                <a:gd name="T21" fmla="*/ 4390 h 4854"/>
                <a:gd name="T22" fmla="*/ 2610 w 4273"/>
                <a:gd name="T23" fmla="*/ 4129 h 4854"/>
                <a:gd name="T24" fmla="*/ 2254 w 4273"/>
                <a:gd name="T25" fmla="*/ 3951 h 4854"/>
                <a:gd name="T26" fmla="*/ 2195 w 4273"/>
                <a:gd name="T27" fmla="*/ 3820 h 4854"/>
                <a:gd name="T28" fmla="*/ 1993 w 4273"/>
                <a:gd name="T29" fmla="*/ 4200 h 4854"/>
                <a:gd name="T30" fmla="*/ 1566 w 4273"/>
                <a:gd name="T31" fmla="*/ 4105 h 4854"/>
                <a:gd name="T32" fmla="*/ 1495 w 4273"/>
                <a:gd name="T33" fmla="*/ 4023 h 4854"/>
                <a:gd name="T34" fmla="*/ 996 w 4273"/>
                <a:gd name="T35" fmla="*/ 4402 h 4854"/>
                <a:gd name="T36" fmla="*/ 807 w 4273"/>
                <a:gd name="T37" fmla="*/ 4782 h 4854"/>
                <a:gd name="T38" fmla="*/ 1103 w 4273"/>
                <a:gd name="T39" fmla="*/ 3856 h 4854"/>
                <a:gd name="T40" fmla="*/ 1210 w 4273"/>
                <a:gd name="T41" fmla="*/ 3310 h 4854"/>
                <a:gd name="T42" fmla="*/ 794 w 4273"/>
                <a:gd name="T43" fmla="*/ 2788 h 4854"/>
                <a:gd name="T44" fmla="*/ 0 w 4273"/>
                <a:gd name="T45" fmla="*/ 2836 h 4854"/>
                <a:gd name="T46" fmla="*/ 379 w 4273"/>
                <a:gd name="T47" fmla="*/ 2444 h 4854"/>
                <a:gd name="T48" fmla="*/ 320 w 4273"/>
                <a:gd name="T49" fmla="*/ 2147 h 4854"/>
                <a:gd name="T50" fmla="*/ 403 w 4273"/>
                <a:gd name="T51" fmla="*/ 2029 h 4854"/>
                <a:gd name="T52" fmla="*/ 735 w 4273"/>
                <a:gd name="T53" fmla="*/ 1993 h 4854"/>
                <a:gd name="T54" fmla="*/ 1352 w 4273"/>
                <a:gd name="T55" fmla="*/ 1673 h 4854"/>
                <a:gd name="T56" fmla="*/ 2290 w 4273"/>
                <a:gd name="T57" fmla="*/ 1044 h 4854"/>
                <a:gd name="T58" fmla="*/ 2385 w 4273"/>
                <a:gd name="T59" fmla="*/ 866 h 4854"/>
                <a:gd name="T60" fmla="*/ 2242 w 4273"/>
                <a:gd name="T61" fmla="*/ 333 h 4854"/>
                <a:gd name="T62" fmla="*/ 2337 w 4273"/>
                <a:gd name="T63" fmla="*/ 143 h 4854"/>
                <a:gd name="T64" fmla="*/ 2883 w 4273"/>
                <a:gd name="T65" fmla="*/ 0 h 4854"/>
                <a:gd name="T66" fmla="*/ 3595 w 4273"/>
                <a:gd name="T67" fmla="*/ 60 h 4854"/>
                <a:gd name="T68" fmla="*/ 3987 w 4273"/>
                <a:gd name="T69" fmla="*/ 688 h 4854"/>
                <a:gd name="T70" fmla="*/ 4213 w 4273"/>
                <a:gd name="T71" fmla="*/ 1020 h 4854"/>
                <a:gd name="T72" fmla="*/ 4070 w 4273"/>
                <a:gd name="T73" fmla="*/ 1649 h 4854"/>
                <a:gd name="T74" fmla="*/ 3785 w 4273"/>
                <a:gd name="T75" fmla="*/ 1969 h 4854"/>
                <a:gd name="T76" fmla="*/ 3417 w 4273"/>
                <a:gd name="T77" fmla="*/ 2396 h 4854"/>
                <a:gd name="T78" fmla="*/ 3761 w 4273"/>
                <a:gd name="T79" fmla="*/ 2848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73" h="4854">
                  <a:moveTo>
                    <a:pt x="3761" y="2848"/>
                  </a:moveTo>
                  <a:lnTo>
                    <a:pt x="3761" y="2848"/>
                  </a:lnTo>
                  <a:cubicBezTo>
                    <a:pt x="3797" y="2788"/>
                    <a:pt x="3833" y="2741"/>
                    <a:pt x="3856" y="2693"/>
                  </a:cubicBezTo>
                  <a:cubicBezTo>
                    <a:pt x="3904" y="2622"/>
                    <a:pt x="3928" y="2622"/>
                    <a:pt x="3963" y="2681"/>
                  </a:cubicBezTo>
                  <a:cubicBezTo>
                    <a:pt x="3999" y="2753"/>
                    <a:pt x="4046" y="2800"/>
                    <a:pt x="4118" y="2836"/>
                  </a:cubicBezTo>
                  <a:cubicBezTo>
                    <a:pt x="4153" y="2848"/>
                    <a:pt x="4177" y="2895"/>
                    <a:pt x="4177" y="2931"/>
                  </a:cubicBezTo>
                  <a:cubicBezTo>
                    <a:pt x="4189" y="3073"/>
                    <a:pt x="4213" y="3216"/>
                    <a:pt x="4260" y="3346"/>
                  </a:cubicBezTo>
                  <a:cubicBezTo>
                    <a:pt x="4272" y="3358"/>
                    <a:pt x="4260" y="3393"/>
                    <a:pt x="4248" y="3405"/>
                  </a:cubicBezTo>
                  <a:cubicBezTo>
                    <a:pt x="4118" y="3548"/>
                    <a:pt x="4118" y="3702"/>
                    <a:pt x="4189" y="3868"/>
                  </a:cubicBezTo>
                  <a:cubicBezTo>
                    <a:pt x="4224" y="3951"/>
                    <a:pt x="4224" y="3963"/>
                    <a:pt x="4129" y="3963"/>
                  </a:cubicBezTo>
                  <a:cubicBezTo>
                    <a:pt x="4034" y="3963"/>
                    <a:pt x="3904" y="4058"/>
                    <a:pt x="3868" y="4141"/>
                  </a:cubicBezTo>
                  <a:cubicBezTo>
                    <a:pt x="3856" y="4165"/>
                    <a:pt x="3833" y="4188"/>
                    <a:pt x="3809" y="4200"/>
                  </a:cubicBezTo>
                  <a:cubicBezTo>
                    <a:pt x="3750" y="4236"/>
                    <a:pt x="3738" y="4272"/>
                    <a:pt x="3797" y="4319"/>
                  </a:cubicBezTo>
                  <a:cubicBezTo>
                    <a:pt x="3821" y="4343"/>
                    <a:pt x="3833" y="4367"/>
                    <a:pt x="3809" y="4414"/>
                  </a:cubicBezTo>
                  <a:cubicBezTo>
                    <a:pt x="3785" y="4450"/>
                    <a:pt x="3761" y="4497"/>
                    <a:pt x="3750" y="4533"/>
                  </a:cubicBezTo>
                  <a:cubicBezTo>
                    <a:pt x="3726" y="4627"/>
                    <a:pt x="3666" y="4687"/>
                    <a:pt x="3572" y="4711"/>
                  </a:cubicBezTo>
                  <a:cubicBezTo>
                    <a:pt x="3548" y="4722"/>
                    <a:pt x="3536" y="4770"/>
                    <a:pt x="3524" y="4794"/>
                  </a:cubicBezTo>
                  <a:cubicBezTo>
                    <a:pt x="3358" y="4853"/>
                    <a:pt x="3204" y="4770"/>
                    <a:pt x="3038" y="4770"/>
                  </a:cubicBezTo>
                  <a:cubicBezTo>
                    <a:pt x="3038" y="4722"/>
                    <a:pt x="3038" y="4675"/>
                    <a:pt x="3038" y="4616"/>
                  </a:cubicBezTo>
                  <a:cubicBezTo>
                    <a:pt x="3038" y="4521"/>
                    <a:pt x="2966" y="4485"/>
                    <a:pt x="2871" y="4533"/>
                  </a:cubicBezTo>
                  <a:cubicBezTo>
                    <a:pt x="2789" y="4580"/>
                    <a:pt x="2789" y="4580"/>
                    <a:pt x="2741" y="4485"/>
                  </a:cubicBezTo>
                  <a:cubicBezTo>
                    <a:pt x="2729" y="4450"/>
                    <a:pt x="2694" y="4414"/>
                    <a:pt x="2670" y="4390"/>
                  </a:cubicBezTo>
                  <a:cubicBezTo>
                    <a:pt x="2598" y="4343"/>
                    <a:pt x="2575" y="4283"/>
                    <a:pt x="2598" y="4200"/>
                  </a:cubicBezTo>
                  <a:cubicBezTo>
                    <a:pt x="2610" y="4188"/>
                    <a:pt x="2598" y="4165"/>
                    <a:pt x="2610" y="4129"/>
                  </a:cubicBezTo>
                  <a:cubicBezTo>
                    <a:pt x="2504" y="4129"/>
                    <a:pt x="2421" y="4082"/>
                    <a:pt x="2361" y="3999"/>
                  </a:cubicBezTo>
                  <a:cubicBezTo>
                    <a:pt x="2337" y="3975"/>
                    <a:pt x="2290" y="3963"/>
                    <a:pt x="2254" y="3951"/>
                  </a:cubicBezTo>
                  <a:cubicBezTo>
                    <a:pt x="2242" y="3904"/>
                    <a:pt x="2231" y="3856"/>
                    <a:pt x="2219" y="3820"/>
                  </a:cubicBezTo>
                  <a:cubicBezTo>
                    <a:pt x="2207" y="3820"/>
                    <a:pt x="2195" y="3820"/>
                    <a:pt x="2195" y="3820"/>
                  </a:cubicBezTo>
                  <a:cubicBezTo>
                    <a:pt x="2183" y="3892"/>
                    <a:pt x="2171" y="3963"/>
                    <a:pt x="2159" y="4046"/>
                  </a:cubicBezTo>
                  <a:cubicBezTo>
                    <a:pt x="2147" y="4129"/>
                    <a:pt x="2088" y="4200"/>
                    <a:pt x="1993" y="4200"/>
                  </a:cubicBezTo>
                  <a:cubicBezTo>
                    <a:pt x="1898" y="4212"/>
                    <a:pt x="1815" y="4224"/>
                    <a:pt x="1720" y="4224"/>
                  </a:cubicBezTo>
                  <a:cubicBezTo>
                    <a:pt x="1625" y="4236"/>
                    <a:pt x="1590" y="4200"/>
                    <a:pt x="1566" y="4105"/>
                  </a:cubicBezTo>
                  <a:cubicBezTo>
                    <a:pt x="1554" y="4070"/>
                    <a:pt x="1554" y="4046"/>
                    <a:pt x="1542" y="3999"/>
                  </a:cubicBezTo>
                  <a:cubicBezTo>
                    <a:pt x="1530" y="4010"/>
                    <a:pt x="1507" y="4010"/>
                    <a:pt x="1495" y="4023"/>
                  </a:cubicBezTo>
                  <a:cubicBezTo>
                    <a:pt x="1388" y="4129"/>
                    <a:pt x="1270" y="4236"/>
                    <a:pt x="1151" y="4355"/>
                  </a:cubicBezTo>
                  <a:cubicBezTo>
                    <a:pt x="1103" y="4402"/>
                    <a:pt x="1067" y="4426"/>
                    <a:pt x="996" y="4402"/>
                  </a:cubicBezTo>
                  <a:cubicBezTo>
                    <a:pt x="985" y="4390"/>
                    <a:pt x="973" y="4390"/>
                    <a:pt x="949" y="4390"/>
                  </a:cubicBezTo>
                  <a:cubicBezTo>
                    <a:pt x="878" y="4509"/>
                    <a:pt x="925" y="4675"/>
                    <a:pt x="807" y="4782"/>
                  </a:cubicBezTo>
                  <a:cubicBezTo>
                    <a:pt x="818" y="4616"/>
                    <a:pt x="794" y="4426"/>
                    <a:pt x="842" y="4272"/>
                  </a:cubicBezTo>
                  <a:cubicBezTo>
                    <a:pt x="890" y="4129"/>
                    <a:pt x="937" y="3939"/>
                    <a:pt x="1103" y="3856"/>
                  </a:cubicBezTo>
                  <a:cubicBezTo>
                    <a:pt x="1127" y="3844"/>
                    <a:pt x="1139" y="3820"/>
                    <a:pt x="1151" y="3797"/>
                  </a:cubicBezTo>
                  <a:cubicBezTo>
                    <a:pt x="1175" y="3631"/>
                    <a:pt x="1186" y="3476"/>
                    <a:pt x="1210" y="3310"/>
                  </a:cubicBezTo>
                  <a:cubicBezTo>
                    <a:pt x="1210" y="3275"/>
                    <a:pt x="1198" y="3227"/>
                    <a:pt x="1162" y="3203"/>
                  </a:cubicBezTo>
                  <a:cubicBezTo>
                    <a:pt x="1044" y="3061"/>
                    <a:pt x="925" y="2919"/>
                    <a:pt x="794" y="2788"/>
                  </a:cubicBezTo>
                  <a:cubicBezTo>
                    <a:pt x="700" y="2705"/>
                    <a:pt x="593" y="2658"/>
                    <a:pt x="463" y="2693"/>
                  </a:cubicBezTo>
                  <a:cubicBezTo>
                    <a:pt x="308" y="2729"/>
                    <a:pt x="154" y="2788"/>
                    <a:pt x="0" y="2836"/>
                  </a:cubicBezTo>
                  <a:cubicBezTo>
                    <a:pt x="23" y="2764"/>
                    <a:pt x="47" y="2693"/>
                    <a:pt x="142" y="2658"/>
                  </a:cubicBezTo>
                  <a:cubicBezTo>
                    <a:pt x="237" y="2610"/>
                    <a:pt x="320" y="2527"/>
                    <a:pt x="379" y="2444"/>
                  </a:cubicBezTo>
                  <a:cubicBezTo>
                    <a:pt x="415" y="2409"/>
                    <a:pt x="391" y="2337"/>
                    <a:pt x="379" y="2278"/>
                  </a:cubicBezTo>
                  <a:cubicBezTo>
                    <a:pt x="379" y="2230"/>
                    <a:pt x="332" y="2195"/>
                    <a:pt x="320" y="2147"/>
                  </a:cubicBezTo>
                  <a:cubicBezTo>
                    <a:pt x="308" y="2112"/>
                    <a:pt x="296" y="2064"/>
                    <a:pt x="308" y="2052"/>
                  </a:cubicBezTo>
                  <a:cubicBezTo>
                    <a:pt x="320" y="2029"/>
                    <a:pt x="379" y="2029"/>
                    <a:pt x="403" y="2029"/>
                  </a:cubicBezTo>
                  <a:cubicBezTo>
                    <a:pt x="427" y="2041"/>
                    <a:pt x="450" y="2052"/>
                    <a:pt x="486" y="2064"/>
                  </a:cubicBezTo>
                  <a:cubicBezTo>
                    <a:pt x="581" y="2088"/>
                    <a:pt x="664" y="2088"/>
                    <a:pt x="735" y="1993"/>
                  </a:cubicBezTo>
                  <a:cubicBezTo>
                    <a:pt x="771" y="1957"/>
                    <a:pt x="830" y="1946"/>
                    <a:pt x="878" y="1910"/>
                  </a:cubicBezTo>
                  <a:cubicBezTo>
                    <a:pt x="1044" y="1839"/>
                    <a:pt x="1210" y="1779"/>
                    <a:pt x="1352" y="1673"/>
                  </a:cubicBezTo>
                  <a:cubicBezTo>
                    <a:pt x="1578" y="1518"/>
                    <a:pt x="1768" y="1317"/>
                    <a:pt x="1993" y="1162"/>
                  </a:cubicBezTo>
                  <a:cubicBezTo>
                    <a:pt x="2076" y="1091"/>
                    <a:pt x="2183" y="1067"/>
                    <a:pt x="2290" y="1044"/>
                  </a:cubicBezTo>
                  <a:cubicBezTo>
                    <a:pt x="2373" y="1032"/>
                    <a:pt x="2385" y="985"/>
                    <a:pt x="2397" y="913"/>
                  </a:cubicBezTo>
                  <a:cubicBezTo>
                    <a:pt x="2397" y="901"/>
                    <a:pt x="2397" y="866"/>
                    <a:pt x="2385" y="866"/>
                  </a:cubicBezTo>
                  <a:cubicBezTo>
                    <a:pt x="2302" y="818"/>
                    <a:pt x="2302" y="723"/>
                    <a:pt x="2290" y="653"/>
                  </a:cubicBezTo>
                  <a:cubicBezTo>
                    <a:pt x="2266" y="546"/>
                    <a:pt x="2254" y="439"/>
                    <a:pt x="2242" y="333"/>
                  </a:cubicBezTo>
                  <a:cubicBezTo>
                    <a:pt x="2242" y="285"/>
                    <a:pt x="2266" y="226"/>
                    <a:pt x="2278" y="166"/>
                  </a:cubicBezTo>
                  <a:cubicBezTo>
                    <a:pt x="2290" y="155"/>
                    <a:pt x="2314" y="143"/>
                    <a:pt x="2337" y="143"/>
                  </a:cubicBezTo>
                  <a:cubicBezTo>
                    <a:pt x="2432" y="143"/>
                    <a:pt x="2504" y="95"/>
                    <a:pt x="2586" y="48"/>
                  </a:cubicBezTo>
                  <a:cubicBezTo>
                    <a:pt x="2670" y="0"/>
                    <a:pt x="2789" y="0"/>
                    <a:pt x="2883" y="0"/>
                  </a:cubicBezTo>
                  <a:cubicBezTo>
                    <a:pt x="3038" y="12"/>
                    <a:pt x="3192" y="48"/>
                    <a:pt x="3334" y="71"/>
                  </a:cubicBezTo>
                  <a:cubicBezTo>
                    <a:pt x="3417" y="84"/>
                    <a:pt x="3501" y="60"/>
                    <a:pt x="3595" y="60"/>
                  </a:cubicBezTo>
                  <a:cubicBezTo>
                    <a:pt x="3583" y="214"/>
                    <a:pt x="3726" y="285"/>
                    <a:pt x="3845" y="356"/>
                  </a:cubicBezTo>
                  <a:cubicBezTo>
                    <a:pt x="3963" y="439"/>
                    <a:pt x="3999" y="546"/>
                    <a:pt x="3987" y="688"/>
                  </a:cubicBezTo>
                  <a:cubicBezTo>
                    <a:pt x="3987" y="771"/>
                    <a:pt x="4011" y="830"/>
                    <a:pt x="4082" y="890"/>
                  </a:cubicBezTo>
                  <a:cubicBezTo>
                    <a:pt x="4129" y="925"/>
                    <a:pt x="4165" y="972"/>
                    <a:pt x="4213" y="1020"/>
                  </a:cubicBezTo>
                  <a:cubicBezTo>
                    <a:pt x="4260" y="1056"/>
                    <a:pt x="4272" y="1115"/>
                    <a:pt x="4236" y="1162"/>
                  </a:cubicBezTo>
                  <a:cubicBezTo>
                    <a:pt x="4129" y="1305"/>
                    <a:pt x="4105" y="1471"/>
                    <a:pt x="4070" y="1649"/>
                  </a:cubicBezTo>
                  <a:cubicBezTo>
                    <a:pt x="4058" y="1708"/>
                    <a:pt x="4034" y="1756"/>
                    <a:pt x="3975" y="1779"/>
                  </a:cubicBezTo>
                  <a:cubicBezTo>
                    <a:pt x="3880" y="1803"/>
                    <a:pt x="3821" y="1874"/>
                    <a:pt x="3785" y="1969"/>
                  </a:cubicBezTo>
                  <a:cubicBezTo>
                    <a:pt x="3726" y="2112"/>
                    <a:pt x="3607" y="2195"/>
                    <a:pt x="3512" y="2302"/>
                  </a:cubicBezTo>
                  <a:cubicBezTo>
                    <a:pt x="3488" y="2325"/>
                    <a:pt x="3453" y="2361"/>
                    <a:pt x="3417" y="2396"/>
                  </a:cubicBezTo>
                  <a:cubicBezTo>
                    <a:pt x="3572" y="2456"/>
                    <a:pt x="3583" y="2610"/>
                    <a:pt x="3631" y="2729"/>
                  </a:cubicBezTo>
                  <a:cubicBezTo>
                    <a:pt x="3655" y="2776"/>
                    <a:pt x="3714" y="2800"/>
                    <a:pt x="3761" y="284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Taraba</a:t>
              </a:r>
            </a:p>
          </p:txBody>
        </p:sp>
        <p:sp>
          <p:nvSpPr>
            <p:cNvPr id="16" name="Freeform 4">
              <a:extLst>
                <a:ext uri="{FF2B5EF4-FFF2-40B4-BE49-F238E27FC236}">
                  <a16:creationId xmlns:a16="http://schemas.microsoft.com/office/drawing/2014/main" id="{3C79BDEF-E75A-CF45-91FD-1FD4878009F3}"/>
                </a:ext>
              </a:extLst>
            </p:cNvPr>
            <p:cNvSpPr>
              <a:spLocks noChangeArrowheads="1"/>
            </p:cNvSpPr>
            <p:nvPr/>
          </p:nvSpPr>
          <p:spPr bwMode="auto">
            <a:xfrm>
              <a:off x="5497513" y="1500188"/>
              <a:ext cx="1273175" cy="1747837"/>
            </a:xfrm>
            <a:custGeom>
              <a:avLst/>
              <a:gdLst>
                <a:gd name="T0" fmla="*/ 2907 w 3537"/>
                <a:gd name="T1" fmla="*/ 0 h 4854"/>
                <a:gd name="T2" fmla="*/ 3109 w 3537"/>
                <a:gd name="T3" fmla="*/ 617 h 4854"/>
                <a:gd name="T4" fmla="*/ 3275 w 3537"/>
                <a:gd name="T5" fmla="*/ 1210 h 4854"/>
                <a:gd name="T6" fmla="*/ 3275 w 3537"/>
                <a:gd name="T7" fmla="*/ 1791 h 4854"/>
                <a:gd name="T8" fmla="*/ 3311 w 3537"/>
                <a:gd name="T9" fmla="*/ 1922 h 4854"/>
                <a:gd name="T10" fmla="*/ 3536 w 3537"/>
                <a:gd name="T11" fmla="*/ 1969 h 4854"/>
                <a:gd name="T12" fmla="*/ 3251 w 3537"/>
                <a:gd name="T13" fmla="*/ 2266 h 4854"/>
                <a:gd name="T14" fmla="*/ 2848 w 3537"/>
                <a:gd name="T15" fmla="*/ 2456 h 4854"/>
                <a:gd name="T16" fmla="*/ 2931 w 3537"/>
                <a:gd name="T17" fmla="*/ 2634 h 4854"/>
                <a:gd name="T18" fmla="*/ 2789 w 3537"/>
                <a:gd name="T19" fmla="*/ 2705 h 4854"/>
                <a:gd name="T20" fmla="*/ 2694 w 3537"/>
                <a:gd name="T21" fmla="*/ 3014 h 4854"/>
                <a:gd name="T22" fmla="*/ 2860 w 3537"/>
                <a:gd name="T23" fmla="*/ 3251 h 4854"/>
                <a:gd name="T24" fmla="*/ 3216 w 3537"/>
                <a:gd name="T25" fmla="*/ 3441 h 4854"/>
                <a:gd name="T26" fmla="*/ 3157 w 3537"/>
                <a:gd name="T27" fmla="*/ 3809 h 4854"/>
                <a:gd name="T28" fmla="*/ 3097 w 3537"/>
                <a:gd name="T29" fmla="*/ 4070 h 4854"/>
                <a:gd name="T30" fmla="*/ 3429 w 3537"/>
                <a:gd name="T31" fmla="*/ 4414 h 4854"/>
                <a:gd name="T32" fmla="*/ 3347 w 3537"/>
                <a:gd name="T33" fmla="*/ 4711 h 4854"/>
                <a:gd name="T34" fmla="*/ 2848 w 3537"/>
                <a:gd name="T35" fmla="*/ 4794 h 4854"/>
                <a:gd name="T36" fmla="*/ 2361 w 3537"/>
                <a:gd name="T37" fmla="*/ 4533 h 4854"/>
                <a:gd name="T38" fmla="*/ 2160 w 3537"/>
                <a:gd name="T39" fmla="*/ 4402 h 4854"/>
                <a:gd name="T40" fmla="*/ 1733 w 3537"/>
                <a:gd name="T41" fmla="*/ 4331 h 4854"/>
                <a:gd name="T42" fmla="*/ 1685 w 3537"/>
                <a:gd name="T43" fmla="*/ 4580 h 4854"/>
                <a:gd name="T44" fmla="*/ 1483 w 3537"/>
                <a:gd name="T45" fmla="*/ 4746 h 4854"/>
                <a:gd name="T46" fmla="*/ 949 w 3537"/>
                <a:gd name="T47" fmla="*/ 4663 h 4854"/>
                <a:gd name="T48" fmla="*/ 771 w 3537"/>
                <a:gd name="T49" fmla="*/ 4224 h 4854"/>
                <a:gd name="T50" fmla="*/ 404 w 3537"/>
                <a:gd name="T51" fmla="*/ 3999 h 4854"/>
                <a:gd name="T52" fmla="*/ 225 w 3537"/>
                <a:gd name="T53" fmla="*/ 3477 h 4854"/>
                <a:gd name="T54" fmla="*/ 12 w 3537"/>
                <a:gd name="T55" fmla="*/ 3227 h 4854"/>
                <a:gd name="T56" fmla="*/ 142 w 3537"/>
                <a:gd name="T57" fmla="*/ 2978 h 4854"/>
                <a:gd name="T58" fmla="*/ 59 w 3537"/>
                <a:gd name="T59" fmla="*/ 2337 h 4854"/>
                <a:gd name="T60" fmla="*/ 368 w 3537"/>
                <a:gd name="T61" fmla="*/ 2100 h 4854"/>
                <a:gd name="T62" fmla="*/ 593 w 3537"/>
                <a:gd name="T63" fmla="*/ 1934 h 4854"/>
                <a:gd name="T64" fmla="*/ 926 w 3537"/>
                <a:gd name="T65" fmla="*/ 1910 h 4854"/>
                <a:gd name="T66" fmla="*/ 1246 w 3537"/>
                <a:gd name="T67" fmla="*/ 1969 h 4854"/>
                <a:gd name="T68" fmla="*/ 1507 w 3537"/>
                <a:gd name="T69" fmla="*/ 2053 h 4854"/>
                <a:gd name="T70" fmla="*/ 1744 w 3537"/>
                <a:gd name="T71" fmla="*/ 2231 h 4854"/>
                <a:gd name="T72" fmla="*/ 2243 w 3537"/>
                <a:gd name="T73" fmla="*/ 2539 h 4854"/>
                <a:gd name="T74" fmla="*/ 2373 w 3537"/>
                <a:gd name="T75" fmla="*/ 2290 h 4854"/>
                <a:gd name="T76" fmla="*/ 2124 w 3537"/>
                <a:gd name="T77" fmla="*/ 2005 h 4854"/>
                <a:gd name="T78" fmla="*/ 1768 w 3537"/>
                <a:gd name="T79" fmla="*/ 1768 h 4854"/>
                <a:gd name="T80" fmla="*/ 1733 w 3537"/>
                <a:gd name="T81" fmla="*/ 1364 h 4854"/>
                <a:gd name="T82" fmla="*/ 1471 w 3537"/>
                <a:gd name="T83" fmla="*/ 1257 h 4854"/>
                <a:gd name="T84" fmla="*/ 1424 w 3537"/>
                <a:gd name="T85" fmla="*/ 1162 h 4854"/>
                <a:gd name="T86" fmla="*/ 2112 w 3537"/>
                <a:gd name="T87" fmla="*/ 854 h 4854"/>
                <a:gd name="T88" fmla="*/ 2278 w 3537"/>
                <a:gd name="T89" fmla="*/ 296 h 4854"/>
                <a:gd name="T90" fmla="*/ 2492 w 3537"/>
                <a:gd name="T91" fmla="*/ 142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7" h="4854">
                  <a:moveTo>
                    <a:pt x="2907" y="0"/>
                  </a:moveTo>
                  <a:lnTo>
                    <a:pt x="2907" y="0"/>
                  </a:lnTo>
                  <a:cubicBezTo>
                    <a:pt x="3038" y="95"/>
                    <a:pt x="3026" y="225"/>
                    <a:pt x="3050" y="344"/>
                  </a:cubicBezTo>
                  <a:cubicBezTo>
                    <a:pt x="3062" y="439"/>
                    <a:pt x="3097" y="522"/>
                    <a:pt x="3109" y="617"/>
                  </a:cubicBezTo>
                  <a:cubicBezTo>
                    <a:pt x="3133" y="712"/>
                    <a:pt x="3157" y="807"/>
                    <a:pt x="3157" y="913"/>
                  </a:cubicBezTo>
                  <a:cubicBezTo>
                    <a:pt x="3168" y="1020"/>
                    <a:pt x="3192" y="1127"/>
                    <a:pt x="3275" y="1210"/>
                  </a:cubicBezTo>
                  <a:cubicBezTo>
                    <a:pt x="3418" y="1329"/>
                    <a:pt x="3370" y="1495"/>
                    <a:pt x="3370" y="1637"/>
                  </a:cubicBezTo>
                  <a:cubicBezTo>
                    <a:pt x="3370" y="1697"/>
                    <a:pt x="3311" y="1744"/>
                    <a:pt x="3275" y="1791"/>
                  </a:cubicBezTo>
                  <a:cubicBezTo>
                    <a:pt x="3251" y="1827"/>
                    <a:pt x="3251" y="1851"/>
                    <a:pt x="3287" y="1887"/>
                  </a:cubicBezTo>
                  <a:cubicBezTo>
                    <a:pt x="3299" y="1898"/>
                    <a:pt x="3311" y="1910"/>
                    <a:pt x="3311" y="1922"/>
                  </a:cubicBezTo>
                  <a:cubicBezTo>
                    <a:pt x="3347" y="1982"/>
                    <a:pt x="3394" y="1993"/>
                    <a:pt x="3453" y="1969"/>
                  </a:cubicBezTo>
                  <a:cubicBezTo>
                    <a:pt x="3477" y="1958"/>
                    <a:pt x="3501" y="1958"/>
                    <a:pt x="3536" y="1969"/>
                  </a:cubicBezTo>
                  <a:cubicBezTo>
                    <a:pt x="3453" y="2064"/>
                    <a:pt x="3382" y="2159"/>
                    <a:pt x="3299" y="2254"/>
                  </a:cubicBezTo>
                  <a:cubicBezTo>
                    <a:pt x="3287" y="2266"/>
                    <a:pt x="3263" y="2266"/>
                    <a:pt x="3251" y="2266"/>
                  </a:cubicBezTo>
                  <a:cubicBezTo>
                    <a:pt x="3133" y="2231"/>
                    <a:pt x="3038" y="2266"/>
                    <a:pt x="2955" y="2361"/>
                  </a:cubicBezTo>
                  <a:cubicBezTo>
                    <a:pt x="2919" y="2397"/>
                    <a:pt x="2884" y="2421"/>
                    <a:pt x="2848" y="2456"/>
                  </a:cubicBezTo>
                  <a:cubicBezTo>
                    <a:pt x="2884" y="2515"/>
                    <a:pt x="2919" y="2563"/>
                    <a:pt x="2955" y="2622"/>
                  </a:cubicBezTo>
                  <a:cubicBezTo>
                    <a:pt x="2943" y="2622"/>
                    <a:pt x="2943" y="2634"/>
                    <a:pt x="2931" y="2634"/>
                  </a:cubicBezTo>
                  <a:cubicBezTo>
                    <a:pt x="2895" y="2634"/>
                    <a:pt x="2848" y="2622"/>
                    <a:pt x="2800" y="2622"/>
                  </a:cubicBezTo>
                  <a:cubicBezTo>
                    <a:pt x="2800" y="2646"/>
                    <a:pt x="2789" y="2681"/>
                    <a:pt x="2789" y="2705"/>
                  </a:cubicBezTo>
                  <a:cubicBezTo>
                    <a:pt x="2777" y="2789"/>
                    <a:pt x="2753" y="2871"/>
                    <a:pt x="2694" y="2931"/>
                  </a:cubicBezTo>
                  <a:cubicBezTo>
                    <a:pt x="2682" y="2954"/>
                    <a:pt x="2682" y="2990"/>
                    <a:pt x="2694" y="3014"/>
                  </a:cubicBezTo>
                  <a:cubicBezTo>
                    <a:pt x="2729" y="3085"/>
                    <a:pt x="2765" y="3144"/>
                    <a:pt x="2812" y="3204"/>
                  </a:cubicBezTo>
                  <a:cubicBezTo>
                    <a:pt x="2824" y="3227"/>
                    <a:pt x="2848" y="3251"/>
                    <a:pt x="2860" y="3251"/>
                  </a:cubicBezTo>
                  <a:cubicBezTo>
                    <a:pt x="2967" y="3299"/>
                    <a:pt x="3062" y="3334"/>
                    <a:pt x="3157" y="3370"/>
                  </a:cubicBezTo>
                  <a:cubicBezTo>
                    <a:pt x="3180" y="3382"/>
                    <a:pt x="3204" y="3417"/>
                    <a:pt x="3216" y="3441"/>
                  </a:cubicBezTo>
                  <a:cubicBezTo>
                    <a:pt x="3239" y="3536"/>
                    <a:pt x="3239" y="3643"/>
                    <a:pt x="3204" y="3738"/>
                  </a:cubicBezTo>
                  <a:cubicBezTo>
                    <a:pt x="3204" y="3773"/>
                    <a:pt x="3180" y="3797"/>
                    <a:pt x="3157" y="3809"/>
                  </a:cubicBezTo>
                  <a:cubicBezTo>
                    <a:pt x="3097" y="3833"/>
                    <a:pt x="3026" y="3845"/>
                    <a:pt x="2967" y="3868"/>
                  </a:cubicBezTo>
                  <a:cubicBezTo>
                    <a:pt x="2967" y="4023"/>
                    <a:pt x="2967" y="4023"/>
                    <a:pt x="3097" y="4070"/>
                  </a:cubicBezTo>
                  <a:cubicBezTo>
                    <a:pt x="3121" y="4070"/>
                    <a:pt x="3145" y="4082"/>
                    <a:pt x="3168" y="4094"/>
                  </a:cubicBezTo>
                  <a:cubicBezTo>
                    <a:pt x="3347" y="4118"/>
                    <a:pt x="3406" y="4260"/>
                    <a:pt x="3429" y="4414"/>
                  </a:cubicBezTo>
                  <a:cubicBezTo>
                    <a:pt x="3453" y="4497"/>
                    <a:pt x="3453" y="4592"/>
                    <a:pt x="3477" y="4687"/>
                  </a:cubicBezTo>
                  <a:cubicBezTo>
                    <a:pt x="3429" y="4687"/>
                    <a:pt x="3382" y="4699"/>
                    <a:pt x="3347" y="4711"/>
                  </a:cubicBezTo>
                  <a:cubicBezTo>
                    <a:pt x="3287" y="4723"/>
                    <a:pt x="3216" y="4746"/>
                    <a:pt x="3168" y="4782"/>
                  </a:cubicBezTo>
                  <a:cubicBezTo>
                    <a:pt x="3074" y="4841"/>
                    <a:pt x="2943" y="4853"/>
                    <a:pt x="2848" y="4794"/>
                  </a:cubicBezTo>
                  <a:cubicBezTo>
                    <a:pt x="2741" y="4723"/>
                    <a:pt x="2646" y="4663"/>
                    <a:pt x="2551" y="4604"/>
                  </a:cubicBezTo>
                  <a:cubicBezTo>
                    <a:pt x="2492" y="4568"/>
                    <a:pt x="2421" y="4545"/>
                    <a:pt x="2361" y="4533"/>
                  </a:cubicBezTo>
                  <a:cubicBezTo>
                    <a:pt x="2302" y="4509"/>
                    <a:pt x="2243" y="4509"/>
                    <a:pt x="2207" y="4438"/>
                  </a:cubicBezTo>
                  <a:cubicBezTo>
                    <a:pt x="2207" y="4426"/>
                    <a:pt x="2183" y="4414"/>
                    <a:pt x="2160" y="4402"/>
                  </a:cubicBezTo>
                  <a:cubicBezTo>
                    <a:pt x="2041" y="4367"/>
                    <a:pt x="1923" y="4331"/>
                    <a:pt x="1804" y="4307"/>
                  </a:cubicBezTo>
                  <a:cubicBezTo>
                    <a:pt x="1780" y="4307"/>
                    <a:pt x="1744" y="4307"/>
                    <a:pt x="1733" y="4331"/>
                  </a:cubicBezTo>
                  <a:cubicBezTo>
                    <a:pt x="1720" y="4367"/>
                    <a:pt x="1673" y="4390"/>
                    <a:pt x="1709" y="4450"/>
                  </a:cubicBezTo>
                  <a:cubicBezTo>
                    <a:pt x="1792" y="4533"/>
                    <a:pt x="1780" y="4533"/>
                    <a:pt x="1685" y="4580"/>
                  </a:cubicBezTo>
                  <a:cubicBezTo>
                    <a:pt x="1649" y="4604"/>
                    <a:pt x="1614" y="4640"/>
                    <a:pt x="1590" y="4663"/>
                  </a:cubicBezTo>
                  <a:cubicBezTo>
                    <a:pt x="1566" y="4711"/>
                    <a:pt x="1543" y="4746"/>
                    <a:pt x="1483" y="4746"/>
                  </a:cubicBezTo>
                  <a:cubicBezTo>
                    <a:pt x="1329" y="4735"/>
                    <a:pt x="1187" y="4735"/>
                    <a:pt x="1032" y="4723"/>
                  </a:cubicBezTo>
                  <a:cubicBezTo>
                    <a:pt x="997" y="4723"/>
                    <a:pt x="961" y="4687"/>
                    <a:pt x="949" y="4663"/>
                  </a:cubicBezTo>
                  <a:cubicBezTo>
                    <a:pt x="890" y="4580"/>
                    <a:pt x="843" y="4485"/>
                    <a:pt x="688" y="4497"/>
                  </a:cubicBezTo>
                  <a:cubicBezTo>
                    <a:pt x="724" y="4390"/>
                    <a:pt x="748" y="4307"/>
                    <a:pt x="771" y="4224"/>
                  </a:cubicBezTo>
                  <a:cubicBezTo>
                    <a:pt x="819" y="4105"/>
                    <a:pt x="724" y="3975"/>
                    <a:pt x="605" y="3975"/>
                  </a:cubicBezTo>
                  <a:cubicBezTo>
                    <a:pt x="534" y="3987"/>
                    <a:pt x="463" y="3999"/>
                    <a:pt x="404" y="3999"/>
                  </a:cubicBezTo>
                  <a:cubicBezTo>
                    <a:pt x="380" y="3856"/>
                    <a:pt x="344" y="3714"/>
                    <a:pt x="332" y="3572"/>
                  </a:cubicBezTo>
                  <a:cubicBezTo>
                    <a:pt x="320" y="3512"/>
                    <a:pt x="285" y="3477"/>
                    <a:pt x="225" y="3477"/>
                  </a:cubicBezTo>
                  <a:cubicBezTo>
                    <a:pt x="213" y="3465"/>
                    <a:pt x="201" y="3465"/>
                    <a:pt x="201" y="3465"/>
                  </a:cubicBezTo>
                  <a:cubicBezTo>
                    <a:pt x="59" y="3441"/>
                    <a:pt x="0" y="3358"/>
                    <a:pt x="12" y="3227"/>
                  </a:cubicBezTo>
                  <a:cubicBezTo>
                    <a:pt x="12" y="3192"/>
                    <a:pt x="24" y="3144"/>
                    <a:pt x="36" y="3121"/>
                  </a:cubicBezTo>
                  <a:cubicBezTo>
                    <a:pt x="71" y="3073"/>
                    <a:pt x="118" y="3026"/>
                    <a:pt x="142" y="2978"/>
                  </a:cubicBezTo>
                  <a:cubicBezTo>
                    <a:pt x="190" y="2871"/>
                    <a:pt x="166" y="2789"/>
                    <a:pt x="107" y="2681"/>
                  </a:cubicBezTo>
                  <a:cubicBezTo>
                    <a:pt x="59" y="2586"/>
                    <a:pt x="71" y="2444"/>
                    <a:pt x="59" y="2337"/>
                  </a:cubicBezTo>
                  <a:cubicBezTo>
                    <a:pt x="59" y="2326"/>
                    <a:pt x="83" y="2314"/>
                    <a:pt x="95" y="2302"/>
                  </a:cubicBezTo>
                  <a:cubicBezTo>
                    <a:pt x="225" y="2290"/>
                    <a:pt x="296" y="2195"/>
                    <a:pt x="368" y="2100"/>
                  </a:cubicBezTo>
                  <a:cubicBezTo>
                    <a:pt x="391" y="2064"/>
                    <a:pt x="427" y="2041"/>
                    <a:pt x="439" y="2005"/>
                  </a:cubicBezTo>
                  <a:cubicBezTo>
                    <a:pt x="475" y="1946"/>
                    <a:pt x="522" y="1922"/>
                    <a:pt x="593" y="1934"/>
                  </a:cubicBezTo>
                  <a:cubicBezTo>
                    <a:pt x="617" y="1934"/>
                    <a:pt x="664" y="1922"/>
                    <a:pt x="688" y="1910"/>
                  </a:cubicBezTo>
                  <a:cubicBezTo>
                    <a:pt x="771" y="1839"/>
                    <a:pt x="843" y="1863"/>
                    <a:pt x="926" y="1910"/>
                  </a:cubicBezTo>
                  <a:cubicBezTo>
                    <a:pt x="1008" y="1946"/>
                    <a:pt x="1103" y="1993"/>
                    <a:pt x="1198" y="1946"/>
                  </a:cubicBezTo>
                  <a:cubicBezTo>
                    <a:pt x="1210" y="1946"/>
                    <a:pt x="1246" y="1958"/>
                    <a:pt x="1246" y="1969"/>
                  </a:cubicBezTo>
                  <a:cubicBezTo>
                    <a:pt x="1281" y="2076"/>
                    <a:pt x="1365" y="2053"/>
                    <a:pt x="1447" y="2064"/>
                  </a:cubicBezTo>
                  <a:cubicBezTo>
                    <a:pt x="1471" y="2064"/>
                    <a:pt x="1483" y="2053"/>
                    <a:pt x="1507" y="2053"/>
                  </a:cubicBezTo>
                  <a:cubicBezTo>
                    <a:pt x="1555" y="2053"/>
                    <a:pt x="1626" y="2029"/>
                    <a:pt x="1649" y="2053"/>
                  </a:cubicBezTo>
                  <a:cubicBezTo>
                    <a:pt x="1697" y="2100"/>
                    <a:pt x="1733" y="2171"/>
                    <a:pt x="1744" y="2231"/>
                  </a:cubicBezTo>
                  <a:cubicBezTo>
                    <a:pt x="1768" y="2314"/>
                    <a:pt x="1780" y="2397"/>
                    <a:pt x="1792" y="2492"/>
                  </a:cubicBezTo>
                  <a:cubicBezTo>
                    <a:pt x="1946" y="2503"/>
                    <a:pt x="2088" y="2527"/>
                    <a:pt x="2243" y="2539"/>
                  </a:cubicBezTo>
                  <a:cubicBezTo>
                    <a:pt x="2243" y="2527"/>
                    <a:pt x="2243" y="2515"/>
                    <a:pt x="2243" y="2503"/>
                  </a:cubicBezTo>
                  <a:cubicBezTo>
                    <a:pt x="2231" y="2349"/>
                    <a:pt x="2231" y="2337"/>
                    <a:pt x="2373" y="2290"/>
                  </a:cubicBezTo>
                  <a:cubicBezTo>
                    <a:pt x="2468" y="2254"/>
                    <a:pt x="2527" y="2195"/>
                    <a:pt x="2551" y="2076"/>
                  </a:cubicBezTo>
                  <a:cubicBezTo>
                    <a:pt x="2409" y="2053"/>
                    <a:pt x="2267" y="2017"/>
                    <a:pt x="2124" y="2005"/>
                  </a:cubicBezTo>
                  <a:cubicBezTo>
                    <a:pt x="1982" y="1993"/>
                    <a:pt x="1863" y="1934"/>
                    <a:pt x="1792" y="1791"/>
                  </a:cubicBezTo>
                  <a:cubicBezTo>
                    <a:pt x="1792" y="1791"/>
                    <a:pt x="1780" y="1780"/>
                    <a:pt x="1768" y="1768"/>
                  </a:cubicBezTo>
                  <a:cubicBezTo>
                    <a:pt x="1661" y="1673"/>
                    <a:pt x="1638" y="1566"/>
                    <a:pt x="1720" y="1435"/>
                  </a:cubicBezTo>
                  <a:cubicBezTo>
                    <a:pt x="1733" y="1424"/>
                    <a:pt x="1733" y="1388"/>
                    <a:pt x="1733" y="1364"/>
                  </a:cubicBezTo>
                  <a:cubicBezTo>
                    <a:pt x="1709" y="1317"/>
                    <a:pt x="1685" y="1270"/>
                    <a:pt x="1661" y="1210"/>
                  </a:cubicBezTo>
                  <a:cubicBezTo>
                    <a:pt x="1602" y="1222"/>
                    <a:pt x="1531" y="1246"/>
                    <a:pt x="1471" y="1257"/>
                  </a:cubicBezTo>
                  <a:cubicBezTo>
                    <a:pt x="1447" y="1257"/>
                    <a:pt x="1412" y="1246"/>
                    <a:pt x="1412" y="1222"/>
                  </a:cubicBezTo>
                  <a:cubicBezTo>
                    <a:pt x="1400" y="1210"/>
                    <a:pt x="1412" y="1175"/>
                    <a:pt x="1424" y="1162"/>
                  </a:cubicBezTo>
                  <a:cubicBezTo>
                    <a:pt x="1495" y="1127"/>
                    <a:pt x="1555" y="1091"/>
                    <a:pt x="1626" y="1067"/>
                  </a:cubicBezTo>
                  <a:cubicBezTo>
                    <a:pt x="1792" y="996"/>
                    <a:pt x="1958" y="925"/>
                    <a:pt x="2112" y="854"/>
                  </a:cubicBezTo>
                  <a:cubicBezTo>
                    <a:pt x="2136" y="854"/>
                    <a:pt x="2148" y="818"/>
                    <a:pt x="2148" y="794"/>
                  </a:cubicBezTo>
                  <a:cubicBezTo>
                    <a:pt x="2195" y="628"/>
                    <a:pt x="2231" y="463"/>
                    <a:pt x="2278" y="296"/>
                  </a:cubicBezTo>
                  <a:cubicBezTo>
                    <a:pt x="2302" y="201"/>
                    <a:pt x="2361" y="166"/>
                    <a:pt x="2445" y="154"/>
                  </a:cubicBezTo>
                  <a:cubicBezTo>
                    <a:pt x="2456" y="142"/>
                    <a:pt x="2468" y="142"/>
                    <a:pt x="2492" y="142"/>
                  </a:cubicBezTo>
                  <a:cubicBezTo>
                    <a:pt x="2634" y="130"/>
                    <a:pt x="2789" y="118"/>
                    <a:pt x="2907" y="0"/>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x-none" sz="600" dirty="0"/>
            </a:p>
            <a:p>
              <a:pPr algn="ctr"/>
              <a:endParaRPr lang="x-none" sz="600" dirty="0"/>
            </a:p>
            <a:p>
              <a:pPr algn="ctr"/>
              <a:endParaRPr lang="x-none" sz="600" dirty="0"/>
            </a:p>
            <a:p>
              <a:pPr algn="ctr"/>
              <a:endParaRPr lang="x-none" sz="600" dirty="0"/>
            </a:p>
            <a:p>
              <a:pPr algn="ctr"/>
              <a:endParaRPr lang="x-none" sz="600" dirty="0"/>
            </a:p>
            <a:p>
              <a:pPr algn="ctr"/>
              <a:r>
                <a:rPr lang="x-none" sz="600" dirty="0"/>
                <a:t>Bauchi</a:t>
              </a:r>
            </a:p>
          </p:txBody>
        </p:sp>
        <p:sp>
          <p:nvSpPr>
            <p:cNvPr id="17" name="Freeform 5">
              <a:extLst>
                <a:ext uri="{FF2B5EF4-FFF2-40B4-BE49-F238E27FC236}">
                  <a16:creationId xmlns:a16="http://schemas.microsoft.com/office/drawing/2014/main" id="{B7D1F79A-AEA3-F14A-8DFD-3C693700B4FB}"/>
                </a:ext>
              </a:extLst>
            </p:cNvPr>
            <p:cNvSpPr>
              <a:spLocks noChangeArrowheads="1"/>
            </p:cNvSpPr>
            <p:nvPr/>
          </p:nvSpPr>
          <p:spPr bwMode="auto">
            <a:xfrm>
              <a:off x="5964238" y="984250"/>
              <a:ext cx="1619250" cy="1619250"/>
            </a:xfrm>
            <a:custGeom>
              <a:avLst/>
              <a:gdLst>
                <a:gd name="T0" fmla="*/ 2018 w 4499"/>
                <a:gd name="T1" fmla="*/ 3263 h 4498"/>
                <a:gd name="T2" fmla="*/ 2018 w 4499"/>
                <a:gd name="T3" fmla="*/ 3263 h 4498"/>
                <a:gd name="T4" fmla="*/ 2125 w 4499"/>
                <a:gd name="T5" fmla="*/ 2753 h 4498"/>
                <a:gd name="T6" fmla="*/ 2089 w 4499"/>
                <a:gd name="T7" fmla="*/ 2693 h 4498"/>
                <a:gd name="T8" fmla="*/ 1911 w 4499"/>
                <a:gd name="T9" fmla="*/ 2230 h 4498"/>
                <a:gd name="T10" fmla="*/ 1875 w 4499"/>
                <a:gd name="T11" fmla="*/ 2041 h 4498"/>
                <a:gd name="T12" fmla="*/ 1792 w 4499"/>
                <a:gd name="T13" fmla="*/ 1614 h 4498"/>
                <a:gd name="T14" fmla="*/ 1769 w 4499"/>
                <a:gd name="T15" fmla="*/ 1531 h 4498"/>
                <a:gd name="T16" fmla="*/ 1591 w 4499"/>
                <a:gd name="T17" fmla="*/ 1056 h 4498"/>
                <a:gd name="T18" fmla="*/ 1436 w 4499"/>
                <a:gd name="T19" fmla="*/ 890 h 4498"/>
                <a:gd name="T20" fmla="*/ 1152 w 4499"/>
                <a:gd name="T21" fmla="*/ 878 h 4498"/>
                <a:gd name="T22" fmla="*/ 1104 w 4499"/>
                <a:gd name="T23" fmla="*/ 830 h 4498"/>
                <a:gd name="T24" fmla="*/ 1045 w 4499"/>
                <a:gd name="T25" fmla="*/ 617 h 4498"/>
                <a:gd name="T26" fmla="*/ 962 w 4499"/>
                <a:gd name="T27" fmla="*/ 510 h 4498"/>
                <a:gd name="T28" fmla="*/ 558 w 4499"/>
                <a:gd name="T29" fmla="*/ 688 h 4498"/>
                <a:gd name="T30" fmla="*/ 475 w 4499"/>
                <a:gd name="T31" fmla="*/ 830 h 4498"/>
                <a:gd name="T32" fmla="*/ 321 w 4499"/>
                <a:gd name="T33" fmla="*/ 937 h 4498"/>
                <a:gd name="T34" fmla="*/ 72 w 4499"/>
                <a:gd name="T35" fmla="*/ 949 h 4498"/>
                <a:gd name="T36" fmla="*/ 0 w 4499"/>
                <a:gd name="T37" fmla="*/ 925 h 4498"/>
                <a:gd name="T38" fmla="*/ 321 w 4499"/>
                <a:gd name="T39" fmla="*/ 688 h 4498"/>
                <a:gd name="T40" fmla="*/ 582 w 4499"/>
                <a:gd name="T41" fmla="*/ 356 h 4498"/>
                <a:gd name="T42" fmla="*/ 689 w 4499"/>
                <a:gd name="T43" fmla="*/ 272 h 4498"/>
                <a:gd name="T44" fmla="*/ 1306 w 4499"/>
                <a:gd name="T45" fmla="*/ 130 h 4498"/>
                <a:gd name="T46" fmla="*/ 1602 w 4499"/>
                <a:gd name="T47" fmla="*/ 47 h 4498"/>
                <a:gd name="T48" fmla="*/ 1816 w 4499"/>
                <a:gd name="T49" fmla="*/ 12 h 4498"/>
                <a:gd name="T50" fmla="*/ 2801 w 4499"/>
                <a:gd name="T51" fmla="*/ 0 h 4498"/>
                <a:gd name="T52" fmla="*/ 3038 w 4499"/>
                <a:gd name="T53" fmla="*/ 35 h 4498"/>
                <a:gd name="T54" fmla="*/ 3584 w 4499"/>
                <a:gd name="T55" fmla="*/ 190 h 4498"/>
                <a:gd name="T56" fmla="*/ 3668 w 4499"/>
                <a:gd name="T57" fmla="*/ 225 h 4498"/>
                <a:gd name="T58" fmla="*/ 3893 w 4499"/>
                <a:gd name="T59" fmla="*/ 367 h 4498"/>
                <a:gd name="T60" fmla="*/ 4130 w 4499"/>
                <a:gd name="T61" fmla="*/ 415 h 4498"/>
                <a:gd name="T62" fmla="*/ 4213 w 4499"/>
                <a:gd name="T63" fmla="*/ 415 h 4498"/>
                <a:gd name="T64" fmla="*/ 4380 w 4499"/>
                <a:gd name="T65" fmla="*/ 462 h 4498"/>
                <a:gd name="T66" fmla="*/ 4320 w 4499"/>
                <a:gd name="T67" fmla="*/ 724 h 4498"/>
                <a:gd name="T68" fmla="*/ 4344 w 4499"/>
                <a:gd name="T69" fmla="*/ 854 h 4498"/>
                <a:gd name="T70" fmla="*/ 4427 w 4499"/>
                <a:gd name="T71" fmla="*/ 1008 h 4498"/>
                <a:gd name="T72" fmla="*/ 4474 w 4499"/>
                <a:gd name="T73" fmla="*/ 1151 h 4498"/>
                <a:gd name="T74" fmla="*/ 4308 w 4499"/>
                <a:gd name="T75" fmla="*/ 1400 h 4498"/>
                <a:gd name="T76" fmla="*/ 4142 w 4499"/>
                <a:gd name="T77" fmla="*/ 1495 h 4498"/>
                <a:gd name="T78" fmla="*/ 4154 w 4499"/>
                <a:gd name="T79" fmla="*/ 1542 h 4498"/>
                <a:gd name="T80" fmla="*/ 4166 w 4499"/>
                <a:gd name="T81" fmla="*/ 2076 h 4498"/>
                <a:gd name="T82" fmla="*/ 4130 w 4499"/>
                <a:gd name="T83" fmla="*/ 2326 h 4498"/>
                <a:gd name="T84" fmla="*/ 4059 w 4499"/>
                <a:gd name="T85" fmla="*/ 2646 h 4498"/>
                <a:gd name="T86" fmla="*/ 4118 w 4499"/>
                <a:gd name="T87" fmla="*/ 2860 h 4498"/>
                <a:gd name="T88" fmla="*/ 4213 w 4499"/>
                <a:gd name="T89" fmla="*/ 2931 h 4498"/>
                <a:gd name="T90" fmla="*/ 4213 w 4499"/>
                <a:gd name="T91" fmla="*/ 3085 h 4498"/>
                <a:gd name="T92" fmla="*/ 4095 w 4499"/>
                <a:gd name="T93" fmla="*/ 3227 h 4498"/>
                <a:gd name="T94" fmla="*/ 4012 w 4499"/>
                <a:gd name="T95" fmla="*/ 3323 h 4498"/>
                <a:gd name="T96" fmla="*/ 3905 w 4499"/>
                <a:gd name="T97" fmla="*/ 3595 h 4498"/>
                <a:gd name="T98" fmla="*/ 3952 w 4499"/>
                <a:gd name="T99" fmla="*/ 3714 h 4498"/>
                <a:gd name="T100" fmla="*/ 3798 w 4499"/>
                <a:gd name="T101" fmla="*/ 3809 h 4498"/>
                <a:gd name="T102" fmla="*/ 3394 w 4499"/>
                <a:gd name="T103" fmla="*/ 3987 h 4498"/>
                <a:gd name="T104" fmla="*/ 3323 w 4499"/>
                <a:gd name="T105" fmla="*/ 4070 h 4498"/>
                <a:gd name="T106" fmla="*/ 3264 w 4499"/>
                <a:gd name="T107" fmla="*/ 4379 h 4498"/>
                <a:gd name="T108" fmla="*/ 3121 w 4499"/>
                <a:gd name="T109" fmla="*/ 4497 h 4498"/>
                <a:gd name="T110" fmla="*/ 3121 w 4499"/>
                <a:gd name="T111" fmla="*/ 4046 h 4498"/>
                <a:gd name="T112" fmla="*/ 3074 w 4499"/>
                <a:gd name="T113" fmla="*/ 3928 h 4498"/>
                <a:gd name="T114" fmla="*/ 3003 w 4499"/>
                <a:gd name="T115" fmla="*/ 3845 h 4498"/>
                <a:gd name="T116" fmla="*/ 2813 w 4499"/>
                <a:gd name="T117" fmla="*/ 3536 h 4498"/>
                <a:gd name="T118" fmla="*/ 2706 w 4499"/>
                <a:gd name="T119" fmla="*/ 3441 h 4498"/>
                <a:gd name="T120" fmla="*/ 2279 w 4499"/>
                <a:gd name="T121" fmla="*/ 3346 h 4498"/>
                <a:gd name="T122" fmla="*/ 2184 w 4499"/>
                <a:gd name="T123" fmla="*/ 3346 h 4498"/>
                <a:gd name="T124" fmla="*/ 2018 w 4499"/>
                <a:gd name="T125" fmla="*/ 3263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99" h="4498">
                  <a:moveTo>
                    <a:pt x="2018" y="3263"/>
                  </a:moveTo>
                  <a:lnTo>
                    <a:pt x="2018" y="3263"/>
                  </a:lnTo>
                  <a:cubicBezTo>
                    <a:pt x="2184" y="3121"/>
                    <a:pt x="2125" y="2931"/>
                    <a:pt x="2125" y="2753"/>
                  </a:cubicBezTo>
                  <a:cubicBezTo>
                    <a:pt x="2125" y="2741"/>
                    <a:pt x="2113" y="2706"/>
                    <a:pt x="2089" y="2693"/>
                  </a:cubicBezTo>
                  <a:cubicBezTo>
                    <a:pt x="1946" y="2563"/>
                    <a:pt x="1911" y="2409"/>
                    <a:pt x="1911" y="2230"/>
                  </a:cubicBezTo>
                  <a:cubicBezTo>
                    <a:pt x="1911" y="2171"/>
                    <a:pt x="1899" y="2100"/>
                    <a:pt x="1875" y="2041"/>
                  </a:cubicBezTo>
                  <a:cubicBezTo>
                    <a:pt x="1804" y="1899"/>
                    <a:pt x="1816" y="1756"/>
                    <a:pt x="1792" y="1614"/>
                  </a:cubicBezTo>
                  <a:cubicBezTo>
                    <a:pt x="1781" y="1590"/>
                    <a:pt x="1781" y="1554"/>
                    <a:pt x="1769" y="1531"/>
                  </a:cubicBezTo>
                  <a:cubicBezTo>
                    <a:pt x="1638" y="1400"/>
                    <a:pt x="1614" y="1222"/>
                    <a:pt x="1591" y="1056"/>
                  </a:cubicBezTo>
                  <a:cubicBezTo>
                    <a:pt x="1567" y="961"/>
                    <a:pt x="1519" y="913"/>
                    <a:pt x="1436" y="890"/>
                  </a:cubicBezTo>
                  <a:cubicBezTo>
                    <a:pt x="1341" y="878"/>
                    <a:pt x="1247" y="819"/>
                    <a:pt x="1152" y="878"/>
                  </a:cubicBezTo>
                  <a:cubicBezTo>
                    <a:pt x="1152" y="878"/>
                    <a:pt x="1104" y="842"/>
                    <a:pt x="1104" y="830"/>
                  </a:cubicBezTo>
                  <a:cubicBezTo>
                    <a:pt x="1163" y="735"/>
                    <a:pt x="1092" y="688"/>
                    <a:pt x="1045" y="617"/>
                  </a:cubicBezTo>
                  <a:cubicBezTo>
                    <a:pt x="1009" y="581"/>
                    <a:pt x="985" y="546"/>
                    <a:pt x="962" y="510"/>
                  </a:cubicBezTo>
                  <a:cubicBezTo>
                    <a:pt x="819" y="569"/>
                    <a:pt x="689" y="617"/>
                    <a:pt x="558" y="688"/>
                  </a:cubicBezTo>
                  <a:cubicBezTo>
                    <a:pt x="522" y="712"/>
                    <a:pt x="499" y="783"/>
                    <a:pt x="475" y="830"/>
                  </a:cubicBezTo>
                  <a:cubicBezTo>
                    <a:pt x="451" y="913"/>
                    <a:pt x="404" y="937"/>
                    <a:pt x="321" y="937"/>
                  </a:cubicBezTo>
                  <a:cubicBezTo>
                    <a:pt x="238" y="937"/>
                    <a:pt x="154" y="949"/>
                    <a:pt x="72" y="949"/>
                  </a:cubicBezTo>
                  <a:cubicBezTo>
                    <a:pt x="48" y="949"/>
                    <a:pt x="24" y="937"/>
                    <a:pt x="0" y="925"/>
                  </a:cubicBezTo>
                  <a:cubicBezTo>
                    <a:pt x="154" y="890"/>
                    <a:pt x="226" y="771"/>
                    <a:pt x="321" y="688"/>
                  </a:cubicBezTo>
                  <a:cubicBezTo>
                    <a:pt x="416" y="581"/>
                    <a:pt x="499" y="462"/>
                    <a:pt x="582" y="356"/>
                  </a:cubicBezTo>
                  <a:cubicBezTo>
                    <a:pt x="617" y="320"/>
                    <a:pt x="653" y="296"/>
                    <a:pt x="689" y="272"/>
                  </a:cubicBezTo>
                  <a:cubicBezTo>
                    <a:pt x="879" y="166"/>
                    <a:pt x="1080" y="118"/>
                    <a:pt x="1306" y="130"/>
                  </a:cubicBezTo>
                  <a:cubicBezTo>
                    <a:pt x="1401" y="130"/>
                    <a:pt x="1507" y="71"/>
                    <a:pt x="1602" y="47"/>
                  </a:cubicBezTo>
                  <a:cubicBezTo>
                    <a:pt x="1674" y="35"/>
                    <a:pt x="1745" y="12"/>
                    <a:pt x="1816" y="12"/>
                  </a:cubicBezTo>
                  <a:cubicBezTo>
                    <a:pt x="2149" y="0"/>
                    <a:pt x="2481" y="0"/>
                    <a:pt x="2801" y="0"/>
                  </a:cubicBezTo>
                  <a:cubicBezTo>
                    <a:pt x="2884" y="0"/>
                    <a:pt x="2955" y="12"/>
                    <a:pt x="3038" y="35"/>
                  </a:cubicBezTo>
                  <a:cubicBezTo>
                    <a:pt x="3216" y="83"/>
                    <a:pt x="3394" y="130"/>
                    <a:pt x="3584" y="190"/>
                  </a:cubicBezTo>
                  <a:cubicBezTo>
                    <a:pt x="3608" y="190"/>
                    <a:pt x="3644" y="213"/>
                    <a:pt x="3668" y="225"/>
                  </a:cubicBezTo>
                  <a:cubicBezTo>
                    <a:pt x="3750" y="272"/>
                    <a:pt x="3822" y="320"/>
                    <a:pt x="3893" y="367"/>
                  </a:cubicBezTo>
                  <a:cubicBezTo>
                    <a:pt x="3964" y="427"/>
                    <a:pt x="4035" y="451"/>
                    <a:pt x="4130" y="415"/>
                  </a:cubicBezTo>
                  <a:cubicBezTo>
                    <a:pt x="4142" y="403"/>
                    <a:pt x="4178" y="415"/>
                    <a:pt x="4213" y="415"/>
                  </a:cubicBezTo>
                  <a:cubicBezTo>
                    <a:pt x="4261" y="427"/>
                    <a:pt x="4320" y="439"/>
                    <a:pt x="4380" y="462"/>
                  </a:cubicBezTo>
                  <a:cubicBezTo>
                    <a:pt x="4367" y="546"/>
                    <a:pt x="4344" y="629"/>
                    <a:pt x="4320" y="724"/>
                  </a:cubicBezTo>
                  <a:cubicBezTo>
                    <a:pt x="4308" y="771"/>
                    <a:pt x="4308" y="819"/>
                    <a:pt x="4344" y="854"/>
                  </a:cubicBezTo>
                  <a:cubicBezTo>
                    <a:pt x="4367" y="902"/>
                    <a:pt x="4391" y="949"/>
                    <a:pt x="4427" y="1008"/>
                  </a:cubicBezTo>
                  <a:cubicBezTo>
                    <a:pt x="4439" y="1056"/>
                    <a:pt x="4498" y="1115"/>
                    <a:pt x="4474" y="1151"/>
                  </a:cubicBezTo>
                  <a:cubicBezTo>
                    <a:pt x="4439" y="1246"/>
                    <a:pt x="4367" y="1329"/>
                    <a:pt x="4308" y="1400"/>
                  </a:cubicBezTo>
                  <a:cubicBezTo>
                    <a:pt x="4261" y="1447"/>
                    <a:pt x="4201" y="1471"/>
                    <a:pt x="4142" y="1495"/>
                  </a:cubicBezTo>
                  <a:cubicBezTo>
                    <a:pt x="4142" y="1519"/>
                    <a:pt x="4142" y="1531"/>
                    <a:pt x="4154" y="1542"/>
                  </a:cubicBezTo>
                  <a:cubicBezTo>
                    <a:pt x="4249" y="1720"/>
                    <a:pt x="4237" y="1899"/>
                    <a:pt x="4166" y="2076"/>
                  </a:cubicBezTo>
                  <a:cubicBezTo>
                    <a:pt x="4142" y="2148"/>
                    <a:pt x="4130" y="2243"/>
                    <a:pt x="4130" y="2326"/>
                  </a:cubicBezTo>
                  <a:cubicBezTo>
                    <a:pt x="4118" y="2432"/>
                    <a:pt x="4106" y="2539"/>
                    <a:pt x="4059" y="2646"/>
                  </a:cubicBezTo>
                  <a:cubicBezTo>
                    <a:pt x="4012" y="2729"/>
                    <a:pt x="4035" y="2812"/>
                    <a:pt x="4118" y="2860"/>
                  </a:cubicBezTo>
                  <a:cubicBezTo>
                    <a:pt x="4142" y="2883"/>
                    <a:pt x="4190" y="2907"/>
                    <a:pt x="4213" y="2931"/>
                  </a:cubicBezTo>
                  <a:cubicBezTo>
                    <a:pt x="4285" y="2978"/>
                    <a:pt x="4285" y="3050"/>
                    <a:pt x="4213" y="3085"/>
                  </a:cubicBezTo>
                  <a:cubicBezTo>
                    <a:pt x="4142" y="3109"/>
                    <a:pt x="4118" y="3168"/>
                    <a:pt x="4095" y="3227"/>
                  </a:cubicBezTo>
                  <a:cubicBezTo>
                    <a:pt x="4083" y="3263"/>
                    <a:pt x="4047" y="3299"/>
                    <a:pt x="4012" y="3323"/>
                  </a:cubicBezTo>
                  <a:cubicBezTo>
                    <a:pt x="3928" y="3370"/>
                    <a:pt x="3869" y="3512"/>
                    <a:pt x="3905" y="3595"/>
                  </a:cubicBezTo>
                  <a:cubicBezTo>
                    <a:pt x="3928" y="3631"/>
                    <a:pt x="3940" y="3667"/>
                    <a:pt x="3952" y="3714"/>
                  </a:cubicBezTo>
                  <a:cubicBezTo>
                    <a:pt x="3905" y="3738"/>
                    <a:pt x="3857" y="3785"/>
                    <a:pt x="3798" y="3809"/>
                  </a:cubicBezTo>
                  <a:cubicBezTo>
                    <a:pt x="3668" y="3868"/>
                    <a:pt x="3525" y="3928"/>
                    <a:pt x="3394" y="3987"/>
                  </a:cubicBezTo>
                  <a:cubicBezTo>
                    <a:pt x="3371" y="4011"/>
                    <a:pt x="3335" y="4035"/>
                    <a:pt x="3323" y="4070"/>
                  </a:cubicBezTo>
                  <a:cubicBezTo>
                    <a:pt x="3288" y="4165"/>
                    <a:pt x="3252" y="4272"/>
                    <a:pt x="3264" y="4379"/>
                  </a:cubicBezTo>
                  <a:cubicBezTo>
                    <a:pt x="3276" y="4462"/>
                    <a:pt x="3181" y="4450"/>
                    <a:pt x="3121" y="4497"/>
                  </a:cubicBezTo>
                  <a:cubicBezTo>
                    <a:pt x="3121" y="4331"/>
                    <a:pt x="3121" y="4189"/>
                    <a:pt x="3121" y="4046"/>
                  </a:cubicBezTo>
                  <a:cubicBezTo>
                    <a:pt x="3110" y="3999"/>
                    <a:pt x="3098" y="3963"/>
                    <a:pt x="3074" y="3928"/>
                  </a:cubicBezTo>
                  <a:cubicBezTo>
                    <a:pt x="3050" y="3904"/>
                    <a:pt x="3026" y="3868"/>
                    <a:pt x="3003" y="3845"/>
                  </a:cubicBezTo>
                  <a:cubicBezTo>
                    <a:pt x="2908" y="3762"/>
                    <a:pt x="2837" y="3655"/>
                    <a:pt x="2813" y="3536"/>
                  </a:cubicBezTo>
                  <a:cubicBezTo>
                    <a:pt x="2801" y="3477"/>
                    <a:pt x="2766" y="3453"/>
                    <a:pt x="2706" y="3441"/>
                  </a:cubicBezTo>
                  <a:cubicBezTo>
                    <a:pt x="2564" y="3418"/>
                    <a:pt x="2421" y="3382"/>
                    <a:pt x="2279" y="3346"/>
                  </a:cubicBezTo>
                  <a:cubicBezTo>
                    <a:pt x="2255" y="3334"/>
                    <a:pt x="2208" y="3334"/>
                    <a:pt x="2184" y="3346"/>
                  </a:cubicBezTo>
                  <a:cubicBezTo>
                    <a:pt x="2101" y="3382"/>
                    <a:pt x="2065" y="3334"/>
                    <a:pt x="2018" y="32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92125"/>
              <a:r>
                <a:rPr lang="x-none" sz="600" dirty="0"/>
                <a:t>Yobe</a:t>
              </a:r>
            </a:p>
          </p:txBody>
        </p:sp>
        <p:sp>
          <p:nvSpPr>
            <p:cNvPr id="18" name="Freeform 6">
              <a:extLst>
                <a:ext uri="{FF2B5EF4-FFF2-40B4-BE49-F238E27FC236}">
                  <a16:creationId xmlns:a16="http://schemas.microsoft.com/office/drawing/2014/main" id="{AB432E93-FDDA-4248-8A41-15D05B19A3D6}"/>
                </a:ext>
              </a:extLst>
            </p:cNvPr>
            <p:cNvSpPr>
              <a:spLocks noChangeArrowheads="1"/>
            </p:cNvSpPr>
            <p:nvPr/>
          </p:nvSpPr>
          <p:spPr bwMode="auto">
            <a:xfrm>
              <a:off x="3986213" y="2093913"/>
              <a:ext cx="1520825" cy="1430337"/>
            </a:xfrm>
            <a:custGeom>
              <a:avLst/>
              <a:gdLst>
                <a:gd name="T0" fmla="*/ 1329 w 4225"/>
                <a:gd name="T1" fmla="*/ 1519 h 3975"/>
                <a:gd name="T2" fmla="*/ 1175 w 4225"/>
                <a:gd name="T3" fmla="*/ 1329 h 3975"/>
                <a:gd name="T4" fmla="*/ 937 w 4225"/>
                <a:gd name="T5" fmla="*/ 1400 h 3975"/>
                <a:gd name="T6" fmla="*/ 676 w 4225"/>
                <a:gd name="T7" fmla="*/ 1460 h 3975"/>
                <a:gd name="T8" fmla="*/ 190 w 4225"/>
                <a:gd name="T9" fmla="*/ 1721 h 3975"/>
                <a:gd name="T10" fmla="*/ 24 w 4225"/>
                <a:gd name="T11" fmla="*/ 1650 h 3975"/>
                <a:gd name="T12" fmla="*/ 48 w 4225"/>
                <a:gd name="T13" fmla="*/ 1412 h 3975"/>
                <a:gd name="T14" fmla="*/ 24 w 4225"/>
                <a:gd name="T15" fmla="*/ 1140 h 3975"/>
                <a:gd name="T16" fmla="*/ 154 w 4225"/>
                <a:gd name="T17" fmla="*/ 997 h 3975"/>
                <a:gd name="T18" fmla="*/ 475 w 4225"/>
                <a:gd name="T19" fmla="*/ 736 h 3975"/>
                <a:gd name="T20" fmla="*/ 831 w 4225"/>
                <a:gd name="T21" fmla="*/ 724 h 3975"/>
                <a:gd name="T22" fmla="*/ 1104 w 4225"/>
                <a:gd name="T23" fmla="*/ 368 h 3975"/>
                <a:gd name="T24" fmla="*/ 1353 w 4225"/>
                <a:gd name="T25" fmla="*/ 415 h 3975"/>
                <a:gd name="T26" fmla="*/ 1732 w 4225"/>
                <a:gd name="T27" fmla="*/ 356 h 3975"/>
                <a:gd name="T28" fmla="*/ 1994 w 4225"/>
                <a:gd name="T29" fmla="*/ 249 h 3975"/>
                <a:gd name="T30" fmla="*/ 2350 w 4225"/>
                <a:gd name="T31" fmla="*/ 415 h 3975"/>
                <a:gd name="T32" fmla="*/ 2492 w 4225"/>
                <a:gd name="T33" fmla="*/ 475 h 3975"/>
                <a:gd name="T34" fmla="*/ 3014 w 4225"/>
                <a:gd name="T35" fmla="*/ 36 h 3975"/>
                <a:gd name="T36" fmla="*/ 3192 w 4225"/>
                <a:gd name="T37" fmla="*/ 12 h 3975"/>
                <a:gd name="T38" fmla="*/ 3311 w 4225"/>
                <a:gd name="T39" fmla="*/ 273 h 3975"/>
                <a:gd name="T40" fmla="*/ 3501 w 4225"/>
                <a:gd name="T41" fmla="*/ 463 h 3975"/>
                <a:gd name="T42" fmla="*/ 3880 w 4225"/>
                <a:gd name="T43" fmla="*/ 688 h 3975"/>
                <a:gd name="T44" fmla="*/ 3892 w 4225"/>
                <a:gd name="T45" fmla="*/ 1151 h 3975"/>
                <a:gd name="T46" fmla="*/ 3797 w 4225"/>
                <a:gd name="T47" fmla="*/ 1353 h 3975"/>
                <a:gd name="T48" fmla="*/ 4011 w 4225"/>
                <a:gd name="T49" fmla="*/ 1484 h 3975"/>
                <a:gd name="T50" fmla="*/ 4152 w 4225"/>
                <a:gd name="T51" fmla="*/ 1602 h 3975"/>
                <a:gd name="T52" fmla="*/ 4093 w 4225"/>
                <a:gd name="T53" fmla="*/ 2053 h 3975"/>
                <a:gd name="T54" fmla="*/ 3999 w 4225"/>
                <a:gd name="T55" fmla="*/ 2492 h 3975"/>
                <a:gd name="T56" fmla="*/ 3892 w 4225"/>
                <a:gd name="T57" fmla="*/ 3050 h 3975"/>
                <a:gd name="T58" fmla="*/ 4069 w 4225"/>
                <a:gd name="T59" fmla="*/ 3430 h 3975"/>
                <a:gd name="T60" fmla="*/ 3916 w 4225"/>
                <a:gd name="T61" fmla="*/ 3903 h 3975"/>
                <a:gd name="T62" fmla="*/ 3714 w 4225"/>
                <a:gd name="T63" fmla="*/ 3974 h 3975"/>
                <a:gd name="T64" fmla="*/ 3394 w 4225"/>
                <a:gd name="T65" fmla="*/ 3785 h 3975"/>
                <a:gd name="T66" fmla="*/ 3168 w 4225"/>
                <a:gd name="T67" fmla="*/ 3951 h 3975"/>
                <a:gd name="T68" fmla="*/ 3121 w 4225"/>
                <a:gd name="T69" fmla="*/ 3596 h 3975"/>
                <a:gd name="T70" fmla="*/ 2801 w 4225"/>
                <a:gd name="T71" fmla="*/ 3430 h 3975"/>
                <a:gd name="T72" fmla="*/ 2231 w 4225"/>
                <a:gd name="T73" fmla="*/ 3394 h 3975"/>
                <a:gd name="T74" fmla="*/ 1887 w 4225"/>
                <a:gd name="T75" fmla="*/ 3382 h 3975"/>
                <a:gd name="T76" fmla="*/ 1816 w 4225"/>
                <a:gd name="T77" fmla="*/ 3145 h 3975"/>
                <a:gd name="T78" fmla="*/ 1922 w 4225"/>
                <a:gd name="T79" fmla="*/ 2824 h 3975"/>
                <a:gd name="T80" fmla="*/ 1792 w 4225"/>
                <a:gd name="T81" fmla="*/ 2789 h 3975"/>
                <a:gd name="T82" fmla="*/ 1911 w 4225"/>
                <a:gd name="T83" fmla="*/ 2551 h 3975"/>
                <a:gd name="T84" fmla="*/ 1282 w 4225"/>
                <a:gd name="T85" fmla="*/ 2184 h 3975"/>
                <a:gd name="T86" fmla="*/ 1519 w 4225"/>
                <a:gd name="T87" fmla="*/ 1899 h 3975"/>
                <a:gd name="T88" fmla="*/ 1329 w 4225"/>
                <a:gd name="T89" fmla="*/ 1578 h 3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25" h="3975">
                  <a:moveTo>
                    <a:pt x="1329" y="1519"/>
                  </a:moveTo>
                  <a:lnTo>
                    <a:pt x="1329" y="1519"/>
                  </a:lnTo>
                  <a:cubicBezTo>
                    <a:pt x="1282" y="1519"/>
                    <a:pt x="1246" y="1519"/>
                    <a:pt x="1199" y="1507"/>
                  </a:cubicBezTo>
                  <a:cubicBezTo>
                    <a:pt x="1187" y="1448"/>
                    <a:pt x="1187" y="1400"/>
                    <a:pt x="1175" y="1329"/>
                  </a:cubicBezTo>
                  <a:cubicBezTo>
                    <a:pt x="1104" y="1329"/>
                    <a:pt x="1032" y="1329"/>
                    <a:pt x="949" y="1329"/>
                  </a:cubicBezTo>
                  <a:cubicBezTo>
                    <a:pt x="949" y="1365"/>
                    <a:pt x="949" y="1389"/>
                    <a:pt x="937" y="1400"/>
                  </a:cubicBezTo>
                  <a:cubicBezTo>
                    <a:pt x="866" y="1436"/>
                    <a:pt x="807" y="1472"/>
                    <a:pt x="736" y="1495"/>
                  </a:cubicBezTo>
                  <a:cubicBezTo>
                    <a:pt x="724" y="1495"/>
                    <a:pt x="688" y="1472"/>
                    <a:pt x="676" y="1460"/>
                  </a:cubicBezTo>
                  <a:cubicBezTo>
                    <a:pt x="641" y="1377"/>
                    <a:pt x="581" y="1365"/>
                    <a:pt x="510" y="1412"/>
                  </a:cubicBezTo>
                  <a:cubicBezTo>
                    <a:pt x="403" y="1519"/>
                    <a:pt x="297" y="1614"/>
                    <a:pt x="190" y="1721"/>
                  </a:cubicBezTo>
                  <a:cubicBezTo>
                    <a:pt x="166" y="1733"/>
                    <a:pt x="154" y="1757"/>
                    <a:pt x="142" y="1757"/>
                  </a:cubicBezTo>
                  <a:cubicBezTo>
                    <a:pt x="95" y="1721"/>
                    <a:pt x="48" y="1685"/>
                    <a:pt x="24" y="1650"/>
                  </a:cubicBezTo>
                  <a:cubicBezTo>
                    <a:pt x="0" y="1614"/>
                    <a:pt x="0" y="1555"/>
                    <a:pt x="0" y="1519"/>
                  </a:cubicBezTo>
                  <a:cubicBezTo>
                    <a:pt x="0" y="1472"/>
                    <a:pt x="48" y="1448"/>
                    <a:pt x="48" y="1412"/>
                  </a:cubicBezTo>
                  <a:cubicBezTo>
                    <a:pt x="59" y="1365"/>
                    <a:pt x="59" y="1305"/>
                    <a:pt x="35" y="1270"/>
                  </a:cubicBezTo>
                  <a:cubicBezTo>
                    <a:pt x="12" y="1222"/>
                    <a:pt x="0" y="1187"/>
                    <a:pt x="24" y="1140"/>
                  </a:cubicBezTo>
                  <a:cubicBezTo>
                    <a:pt x="35" y="1116"/>
                    <a:pt x="48" y="1080"/>
                    <a:pt x="59" y="1045"/>
                  </a:cubicBezTo>
                  <a:cubicBezTo>
                    <a:pt x="83" y="997"/>
                    <a:pt x="107" y="950"/>
                    <a:pt x="154" y="997"/>
                  </a:cubicBezTo>
                  <a:cubicBezTo>
                    <a:pt x="213" y="914"/>
                    <a:pt x="273" y="854"/>
                    <a:pt x="320" y="783"/>
                  </a:cubicBezTo>
                  <a:cubicBezTo>
                    <a:pt x="368" y="736"/>
                    <a:pt x="403" y="724"/>
                    <a:pt x="475" y="736"/>
                  </a:cubicBezTo>
                  <a:cubicBezTo>
                    <a:pt x="558" y="736"/>
                    <a:pt x="652" y="748"/>
                    <a:pt x="736" y="748"/>
                  </a:cubicBezTo>
                  <a:cubicBezTo>
                    <a:pt x="771" y="748"/>
                    <a:pt x="807" y="736"/>
                    <a:pt x="831" y="724"/>
                  </a:cubicBezTo>
                  <a:cubicBezTo>
                    <a:pt x="961" y="688"/>
                    <a:pt x="1032" y="593"/>
                    <a:pt x="1056" y="463"/>
                  </a:cubicBezTo>
                  <a:cubicBezTo>
                    <a:pt x="1056" y="427"/>
                    <a:pt x="1080" y="380"/>
                    <a:pt x="1104" y="368"/>
                  </a:cubicBezTo>
                  <a:cubicBezTo>
                    <a:pt x="1187" y="344"/>
                    <a:pt x="1246" y="297"/>
                    <a:pt x="1246" y="214"/>
                  </a:cubicBezTo>
                  <a:cubicBezTo>
                    <a:pt x="1412" y="214"/>
                    <a:pt x="1424" y="225"/>
                    <a:pt x="1353" y="415"/>
                  </a:cubicBezTo>
                  <a:cubicBezTo>
                    <a:pt x="1459" y="487"/>
                    <a:pt x="1578" y="546"/>
                    <a:pt x="1697" y="629"/>
                  </a:cubicBezTo>
                  <a:cubicBezTo>
                    <a:pt x="1709" y="522"/>
                    <a:pt x="1721" y="439"/>
                    <a:pt x="1732" y="356"/>
                  </a:cubicBezTo>
                  <a:cubicBezTo>
                    <a:pt x="1756" y="356"/>
                    <a:pt x="1768" y="344"/>
                    <a:pt x="1792" y="344"/>
                  </a:cubicBezTo>
                  <a:cubicBezTo>
                    <a:pt x="1887" y="368"/>
                    <a:pt x="1958" y="344"/>
                    <a:pt x="1994" y="249"/>
                  </a:cubicBezTo>
                  <a:cubicBezTo>
                    <a:pt x="2006" y="238"/>
                    <a:pt x="2041" y="225"/>
                    <a:pt x="2065" y="214"/>
                  </a:cubicBezTo>
                  <a:cubicBezTo>
                    <a:pt x="2195" y="202"/>
                    <a:pt x="2314" y="285"/>
                    <a:pt x="2350" y="415"/>
                  </a:cubicBezTo>
                  <a:cubicBezTo>
                    <a:pt x="2361" y="463"/>
                    <a:pt x="2397" y="498"/>
                    <a:pt x="2433" y="546"/>
                  </a:cubicBezTo>
                  <a:cubicBezTo>
                    <a:pt x="2456" y="510"/>
                    <a:pt x="2468" y="498"/>
                    <a:pt x="2492" y="475"/>
                  </a:cubicBezTo>
                  <a:cubicBezTo>
                    <a:pt x="2611" y="309"/>
                    <a:pt x="2777" y="190"/>
                    <a:pt x="2943" y="60"/>
                  </a:cubicBezTo>
                  <a:cubicBezTo>
                    <a:pt x="2967" y="48"/>
                    <a:pt x="2991" y="48"/>
                    <a:pt x="3014" y="36"/>
                  </a:cubicBezTo>
                  <a:cubicBezTo>
                    <a:pt x="3050" y="24"/>
                    <a:pt x="3097" y="12"/>
                    <a:pt x="3133" y="12"/>
                  </a:cubicBezTo>
                  <a:cubicBezTo>
                    <a:pt x="3157" y="12"/>
                    <a:pt x="3180" y="0"/>
                    <a:pt x="3192" y="12"/>
                  </a:cubicBezTo>
                  <a:cubicBezTo>
                    <a:pt x="3204" y="24"/>
                    <a:pt x="3228" y="60"/>
                    <a:pt x="3228" y="83"/>
                  </a:cubicBezTo>
                  <a:cubicBezTo>
                    <a:pt x="3180" y="190"/>
                    <a:pt x="3240" y="225"/>
                    <a:pt x="3311" y="273"/>
                  </a:cubicBezTo>
                  <a:cubicBezTo>
                    <a:pt x="3358" y="309"/>
                    <a:pt x="3382" y="356"/>
                    <a:pt x="3418" y="404"/>
                  </a:cubicBezTo>
                  <a:cubicBezTo>
                    <a:pt x="3441" y="427"/>
                    <a:pt x="3465" y="451"/>
                    <a:pt x="3501" y="463"/>
                  </a:cubicBezTo>
                  <a:cubicBezTo>
                    <a:pt x="3513" y="475"/>
                    <a:pt x="3525" y="475"/>
                    <a:pt x="3536" y="475"/>
                  </a:cubicBezTo>
                  <a:cubicBezTo>
                    <a:pt x="3703" y="475"/>
                    <a:pt x="3797" y="582"/>
                    <a:pt x="3880" y="688"/>
                  </a:cubicBezTo>
                  <a:cubicBezTo>
                    <a:pt x="3904" y="712"/>
                    <a:pt x="3904" y="736"/>
                    <a:pt x="3904" y="760"/>
                  </a:cubicBezTo>
                  <a:cubicBezTo>
                    <a:pt x="3904" y="890"/>
                    <a:pt x="3904" y="1021"/>
                    <a:pt x="3892" y="1151"/>
                  </a:cubicBezTo>
                  <a:cubicBezTo>
                    <a:pt x="3892" y="1175"/>
                    <a:pt x="3892" y="1199"/>
                    <a:pt x="3880" y="1211"/>
                  </a:cubicBezTo>
                  <a:cubicBezTo>
                    <a:pt x="3797" y="1270"/>
                    <a:pt x="3797" y="1270"/>
                    <a:pt x="3797" y="1353"/>
                  </a:cubicBezTo>
                  <a:cubicBezTo>
                    <a:pt x="3809" y="1353"/>
                    <a:pt x="3809" y="1365"/>
                    <a:pt x="3821" y="1365"/>
                  </a:cubicBezTo>
                  <a:cubicBezTo>
                    <a:pt x="3916" y="1341"/>
                    <a:pt x="3975" y="1389"/>
                    <a:pt x="4011" y="1484"/>
                  </a:cubicBezTo>
                  <a:cubicBezTo>
                    <a:pt x="4023" y="1495"/>
                    <a:pt x="4057" y="1519"/>
                    <a:pt x="4081" y="1519"/>
                  </a:cubicBezTo>
                  <a:cubicBezTo>
                    <a:pt x="4129" y="1531"/>
                    <a:pt x="4152" y="1555"/>
                    <a:pt x="4152" y="1602"/>
                  </a:cubicBezTo>
                  <a:cubicBezTo>
                    <a:pt x="4164" y="1650"/>
                    <a:pt x="4176" y="1709"/>
                    <a:pt x="4188" y="1757"/>
                  </a:cubicBezTo>
                  <a:cubicBezTo>
                    <a:pt x="4224" y="1875"/>
                    <a:pt x="4200" y="1970"/>
                    <a:pt x="4093" y="2053"/>
                  </a:cubicBezTo>
                  <a:cubicBezTo>
                    <a:pt x="4069" y="2065"/>
                    <a:pt x="4057" y="2124"/>
                    <a:pt x="4057" y="2160"/>
                  </a:cubicBezTo>
                  <a:cubicBezTo>
                    <a:pt x="4093" y="2291"/>
                    <a:pt x="4069" y="2397"/>
                    <a:pt x="3999" y="2492"/>
                  </a:cubicBezTo>
                  <a:cubicBezTo>
                    <a:pt x="3963" y="2551"/>
                    <a:pt x="3940" y="2623"/>
                    <a:pt x="3963" y="2694"/>
                  </a:cubicBezTo>
                  <a:cubicBezTo>
                    <a:pt x="4011" y="2824"/>
                    <a:pt x="3975" y="2943"/>
                    <a:pt x="3892" y="3050"/>
                  </a:cubicBezTo>
                  <a:cubicBezTo>
                    <a:pt x="3821" y="3133"/>
                    <a:pt x="3833" y="3204"/>
                    <a:pt x="3904" y="3287"/>
                  </a:cubicBezTo>
                  <a:cubicBezTo>
                    <a:pt x="3952" y="3347"/>
                    <a:pt x="3999" y="3406"/>
                    <a:pt x="4069" y="3430"/>
                  </a:cubicBezTo>
                  <a:cubicBezTo>
                    <a:pt x="4129" y="3442"/>
                    <a:pt x="4141" y="3477"/>
                    <a:pt x="4117" y="3525"/>
                  </a:cubicBezTo>
                  <a:cubicBezTo>
                    <a:pt x="4046" y="3655"/>
                    <a:pt x="3987" y="3774"/>
                    <a:pt x="3916" y="3903"/>
                  </a:cubicBezTo>
                  <a:cubicBezTo>
                    <a:pt x="3904" y="3915"/>
                    <a:pt x="3880" y="3927"/>
                    <a:pt x="3869" y="3939"/>
                  </a:cubicBezTo>
                  <a:cubicBezTo>
                    <a:pt x="3821" y="3951"/>
                    <a:pt x="3774" y="3963"/>
                    <a:pt x="3714" y="3974"/>
                  </a:cubicBezTo>
                  <a:cubicBezTo>
                    <a:pt x="3690" y="3927"/>
                    <a:pt x="3667" y="3880"/>
                    <a:pt x="3655" y="3832"/>
                  </a:cubicBezTo>
                  <a:cubicBezTo>
                    <a:pt x="3619" y="3750"/>
                    <a:pt x="3465" y="3715"/>
                    <a:pt x="3394" y="3785"/>
                  </a:cubicBezTo>
                  <a:cubicBezTo>
                    <a:pt x="3346" y="3820"/>
                    <a:pt x="3299" y="3868"/>
                    <a:pt x="3263" y="3903"/>
                  </a:cubicBezTo>
                  <a:cubicBezTo>
                    <a:pt x="3240" y="3927"/>
                    <a:pt x="3204" y="3927"/>
                    <a:pt x="3168" y="3951"/>
                  </a:cubicBezTo>
                  <a:cubicBezTo>
                    <a:pt x="3168" y="3915"/>
                    <a:pt x="3168" y="3903"/>
                    <a:pt x="3168" y="3892"/>
                  </a:cubicBezTo>
                  <a:cubicBezTo>
                    <a:pt x="3228" y="3785"/>
                    <a:pt x="3180" y="3691"/>
                    <a:pt x="3121" y="3596"/>
                  </a:cubicBezTo>
                  <a:cubicBezTo>
                    <a:pt x="3097" y="3548"/>
                    <a:pt x="3062" y="3489"/>
                    <a:pt x="3038" y="3442"/>
                  </a:cubicBezTo>
                  <a:cubicBezTo>
                    <a:pt x="2978" y="3335"/>
                    <a:pt x="2883" y="3323"/>
                    <a:pt x="2801" y="3430"/>
                  </a:cubicBezTo>
                  <a:cubicBezTo>
                    <a:pt x="2789" y="3442"/>
                    <a:pt x="2741" y="3453"/>
                    <a:pt x="2729" y="3442"/>
                  </a:cubicBezTo>
                  <a:cubicBezTo>
                    <a:pt x="2575" y="3358"/>
                    <a:pt x="2409" y="3371"/>
                    <a:pt x="2231" y="3394"/>
                  </a:cubicBezTo>
                  <a:cubicBezTo>
                    <a:pt x="2148" y="3406"/>
                    <a:pt x="2053" y="3418"/>
                    <a:pt x="1958" y="3430"/>
                  </a:cubicBezTo>
                  <a:cubicBezTo>
                    <a:pt x="1922" y="3442"/>
                    <a:pt x="1899" y="3430"/>
                    <a:pt x="1887" y="3382"/>
                  </a:cubicBezTo>
                  <a:cubicBezTo>
                    <a:pt x="1875" y="3347"/>
                    <a:pt x="1851" y="3311"/>
                    <a:pt x="1827" y="3287"/>
                  </a:cubicBezTo>
                  <a:cubicBezTo>
                    <a:pt x="1780" y="3240"/>
                    <a:pt x="1780" y="3192"/>
                    <a:pt x="1816" y="3145"/>
                  </a:cubicBezTo>
                  <a:cubicBezTo>
                    <a:pt x="1827" y="3109"/>
                    <a:pt x="1851" y="3086"/>
                    <a:pt x="1875" y="3050"/>
                  </a:cubicBezTo>
                  <a:cubicBezTo>
                    <a:pt x="1946" y="2991"/>
                    <a:pt x="1946" y="2908"/>
                    <a:pt x="1922" y="2824"/>
                  </a:cubicBezTo>
                  <a:cubicBezTo>
                    <a:pt x="1887" y="2824"/>
                    <a:pt x="1863" y="2824"/>
                    <a:pt x="1839" y="2813"/>
                  </a:cubicBezTo>
                  <a:cubicBezTo>
                    <a:pt x="1816" y="2813"/>
                    <a:pt x="1804" y="2801"/>
                    <a:pt x="1792" y="2789"/>
                  </a:cubicBezTo>
                  <a:cubicBezTo>
                    <a:pt x="1792" y="2765"/>
                    <a:pt x="1804" y="2741"/>
                    <a:pt x="1816" y="2741"/>
                  </a:cubicBezTo>
                  <a:cubicBezTo>
                    <a:pt x="1922" y="2706"/>
                    <a:pt x="1911" y="2635"/>
                    <a:pt x="1911" y="2551"/>
                  </a:cubicBezTo>
                  <a:cubicBezTo>
                    <a:pt x="1899" y="2480"/>
                    <a:pt x="1899" y="2409"/>
                    <a:pt x="1887" y="2326"/>
                  </a:cubicBezTo>
                  <a:cubicBezTo>
                    <a:pt x="1673" y="2314"/>
                    <a:pt x="1448" y="2362"/>
                    <a:pt x="1282" y="2184"/>
                  </a:cubicBezTo>
                  <a:cubicBezTo>
                    <a:pt x="1317" y="2101"/>
                    <a:pt x="1364" y="2017"/>
                    <a:pt x="1472" y="1994"/>
                  </a:cubicBezTo>
                  <a:cubicBezTo>
                    <a:pt x="1531" y="1982"/>
                    <a:pt x="1519" y="1946"/>
                    <a:pt x="1519" y="1899"/>
                  </a:cubicBezTo>
                  <a:cubicBezTo>
                    <a:pt x="1519" y="1863"/>
                    <a:pt x="1519" y="1828"/>
                    <a:pt x="1472" y="1816"/>
                  </a:cubicBezTo>
                  <a:cubicBezTo>
                    <a:pt x="1317" y="1744"/>
                    <a:pt x="1317" y="1744"/>
                    <a:pt x="1329" y="1578"/>
                  </a:cubicBezTo>
                  <a:cubicBezTo>
                    <a:pt x="1329" y="1567"/>
                    <a:pt x="1329" y="1543"/>
                    <a:pt x="1329" y="15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90525"/>
              <a:r>
                <a:rPr lang="x-none" sz="600" dirty="0"/>
                <a:t>Kaduna</a:t>
              </a:r>
            </a:p>
          </p:txBody>
        </p:sp>
        <p:sp>
          <p:nvSpPr>
            <p:cNvPr id="19" name="Freeform 7">
              <a:extLst>
                <a:ext uri="{FF2B5EF4-FFF2-40B4-BE49-F238E27FC236}">
                  <a16:creationId xmlns:a16="http://schemas.microsoft.com/office/drawing/2014/main" id="{4755DC5C-1E33-B34E-903C-AF767C45AC66}"/>
                </a:ext>
              </a:extLst>
            </p:cNvPr>
            <p:cNvSpPr>
              <a:spLocks noChangeArrowheads="1"/>
            </p:cNvSpPr>
            <p:nvPr/>
          </p:nvSpPr>
          <p:spPr bwMode="auto">
            <a:xfrm>
              <a:off x="3054350" y="1017588"/>
              <a:ext cx="1558925" cy="1409700"/>
            </a:xfrm>
            <a:custGeom>
              <a:avLst/>
              <a:gdLst>
                <a:gd name="T0" fmla="*/ 2432 w 4332"/>
                <a:gd name="T1" fmla="*/ 35 h 3917"/>
                <a:gd name="T2" fmla="*/ 3074 w 4332"/>
                <a:gd name="T3" fmla="*/ 190 h 3917"/>
                <a:gd name="T4" fmla="*/ 3512 w 4332"/>
                <a:gd name="T5" fmla="*/ 0 h 3917"/>
                <a:gd name="T6" fmla="*/ 3774 w 4332"/>
                <a:gd name="T7" fmla="*/ 403 h 3917"/>
                <a:gd name="T8" fmla="*/ 4023 w 4332"/>
                <a:gd name="T9" fmla="*/ 486 h 3917"/>
                <a:gd name="T10" fmla="*/ 4035 w 4332"/>
                <a:gd name="T11" fmla="*/ 557 h 3917"/>
                <a:gd name="T12" fmla="*/ 4177 w 4332"/>
                <a:gd name="T13" fmla="*/ 1732 h 3917"/>
                <a:gd name="T14" fmla="*/ 4284 w 4332"/>
                <a:gd name="T15" fmla="*/ 2207 h 3917"/>
                <a:gd name="T16" fmla="*/ 4331 w 4332"/>
                <a:gd name="T17" fmla="*/ 2266 h 3917"/>
                <a:gd name="T18" fmla="*/ 4213 w 4332"/>
                <a:gd name="T19" fmla="*/ 2373 h 3917"/>
                <a:gd name="T20" fmla="*/ 3987 w 4332"/>
                <a:gd name="T21" fmla="*/ 2432 h 3917"/>
                <a:gd name="T22" fmla="*/ 3797 w 4332"/>
                <a:gd name="T23" fmla="*/ 2622 h 3917"/>
                <a:gd name="T24" fmla="*/ 3845 w 4332"/>
                <a:gd name="T25" fmla="*/ 3014 h 3917"/>
                <a:gd name="T26" fmla="*/ 3655 w 4332"/>
                <a:gd name="T27" fmla="*/ 3323 h 3917"/>
                <a:gd name="T28" fmla="*/ 3572 w 4332"/>
                <a:gd name="T29" fmla="*/ 3477 h 3917"/>
                <a:gd name="T30" fmla="*/ 3157 w 4332"/>
                <a:gd name="T31" fmla="*/ 3678 h 3917"/>
                <a:gd name="T32" fmla="*/ 2729 w 4332"/>
                <a:gd name="T33" fmla="*/ 3916 h 3917"/>
                <a:gd name="T34" fmla="*/ 2658 w 4332"/>
                <a:gd name="T35" fmla="*/ 3856 h 3917"/>
                <a:gd name="T36" fmla="*/ 2480 w 4332"/>
                <a:gd name="T37" fmla="*/ 3382 h 3917"/>
                <a:gd name="T38" fmla="*/ 2267 w 4332"/>
                <a:gd name="T39" fmla="*/ 3109 h 3917"/>
                <a:gd name="T40" fmla="*/ 2255 w 4332"/>
                <a:gd name="T41" fmla="*/ 2776 h 3917"/>
                <a:gd name="T42" fmla="*/ 1720 w 4332"/>
                <a:gd name="T43" fmla="*/ 2705 h 3917"/>
                <a:gd name="T44" fmla="*/ 1353 w 4332"/>
                <a:gd name="T45" fmla="*/ 2539 h 3917"/>
                <a:gd name="T46" fmla="*/ 1080 w 4332"/>
                <a:gd name="T47" fmla="*/ 2587 h 3917"/>
                <a:gd name="T48" fmla="*/ 890 w 4332"/>
                <a:gd name="T49" fmla="*/ 2551 h 3917"/>
                <a:gd name="T50" fmla="*/ 95 w 4332"/>
                <a:gd name="T51" fmla="*/ 2800 h 3917"/>
                <a:gd name="T52" fmla="*/ 142 w 4332"/>
                <a:gd name="T53" fmla="*/ 2195 h 3917"/>
                <a:gd name="T54" fmla="*/ 546 w 4332"/>
                <a:gd name="T55" fmla="*/ 1875 h 3917"/>
                <a:gd name="T56" fmla="*/ 1008 w 4332"/>
                <a:gd name="T57" fmla="*/ 1720 h 3917"/>
                <a:gd name="T58" fmla="*/ 1709 w 4332"/>
                <a:gd name="T59" fmla="*/ 1459 h 3917"/>
                <a:gd name="T60" fmla="*/ 1685 w 4332"/>
                <a:gd name="T61" fmla="*/ 1174 h 3917"/>
                <a:gd name="T62" fmla="*/ 2456 w 4332"/>
                <a:gd name="T63" fmla="*/ 818 h 3917"/>
                <a:gd name="T64" fmla="*/ 2646 w 4332"/>
                <a:gd name="T65" fmla="*/ 522 h 3917"/>
                <a:gd name="T66" fmla="*/ 2432 w 4332"/>
                <a:gd name="T67" fmla="*/ 35 h 3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32" h="3917">
                  <a:moveTo>
                    <a:pt x="2432" y="35"/>
                  </a:moveTo>
                  <a:lnTo>
                    <a:pt x="2432" y="35"/>
                  </a:lnTo>
                  <a:cubicBezTo>
                    <a:pt x="2551" y="47"/>
                    <a:pt x="2646" y="59"/>
                    <a:pt x="2741" y="83"/>
                  </a:cubicBezTo>
                  <a:cubicBezTo>
                    <a:pt x="2860" y="106"/>
                    <a:pt x="2967" y="154"/>
                    <a:pt x="3074" y="190"/>
                  </a:cubicBezTo>
                  <a:cubicBezTo>
                    <a:pt x="3109" y="190"/>
                    <a:pt x="3157" y="190"/>
                    <a:pt x="3180" y="177"/>
                  </a:cubicBezTo>
                  <a:cubicBezTo>
                    <a:pt x="3299" y="118"/>
                    <a:pt x="3406" y="59"/>
                    <a:pt x="3512" y="0"/>
                  </a:cubicBezTo>
                  <a:cubicBezTo>
                    <a:pt x="3548" y="47"/>
                    <a:pt x="3584" y="95"/>
                    <a:pt x="3607" y="142"/>
                  </a:cubicBezTo>
                  <a:cubicBezTo>
                    <a:pt x="3667" y="237"/>
                    <a:pt x="3726" y="320"/>
                    <a:pt x="3774" y="403"/>
                  </a:cubicBezTo>
                  <a:cubicBezTo>
                    <a:pt x="3833" y="486"/>
                    <a:pt x="3892" y="510"/>
                    <a:pt x="3987" y="486"/>
                  </a:cubicBezTo>
                  <a:cubicBezTo>
                    <a:pt x="3999" y="486"/>
                    <a:pt x="4011" y="486"/>
                    <a:pt x="4023" y="486"/>
                  </a:cubicBezTo>
                  <a:cubicBezTo>
                    <a:pt x="4023" y="486"/>
                    <a:pt x="4023" y="486"/>
                    <a:pt x="4035" y="498"/>
                  </a:cubicBezTo>
                  <a:cubicBezTo>
                    <a:pt x="4035" y="510"/>
                    <a:pt x="4035" y="534"/>
                    <a:pt x="4035" y="557"/>
                  </a:cubicBezTo>
                  <a:cubicBezTo>
                    <a:pt x="3999" y="854"/>
                    <a:pt x="4046" y="1139"/>
                    <a:pt x="4094" y="1436"/>
                  </a:cubicBezTo>
                  <a:cubicBezTo>
                    <a:pt x="4106" y="1531"/>
                    <a:pt x="4141" y="1637"/>
                    <a:pt x="4177" y="1732"/>
                  </a:cubicBezTo>
                  <a:cubicBezTo>
                    <a:pt x="4213" y="1815"/>
                    <a:pt x="4225" y="1898"/>
                    <a:pt x="4201" y="1981"/>
                  </a:cubicBezTo>
                  <a:cubicBezTo>
                    <a:pt x="4154" y="2124"/>
                    <a:pt x="4154" y="2124"/>
                    <a:pt x="4284" y="2207"/>
                  </a:cubicBezTo>
                  <a:cubicBezTo>
                    <a:pt x="4296" y="2207"/>
                    <a:pt x="4308" y="2219"/>
                    <a:pt x="4319" y="2219"/>
                  </a:cubicBezTo>
                  <a:cubicBezTo>
                    <a:pt x="4319" y="2231"/>
                    <a:pt x="4331" y="2254"/>
                    <a:pt x="4331" y="2266"/>
                  </a:cubicBezTo>
                  <a:cubicBezTo>
                    <a:pt x="4331" y="2290"/>
                    <a:pt x="4308" y="2314"/>
                    <a:pt x="4296" y="2314"/>
                  </a:cubicBezTo>
                  <a:cubicBezTo>
                    <a:pt x="4248" y="2314"/>
                    <a:pt x="4225" y="2337"/>
                    <a:pt x="4213" y="2373"/>
                  </a:cubicBezTo>
                  <a:cubicBezTo>
                    <a:pt x="4189" y="2432"/>
                    <a:pt x="4118" y="2468"/>
                    <a:pt x="4046" y="2444"/>
                  </a:cubicBezTo>
                  <a:cubicBezTo>
                    <a:pt x="4035" y="2444"/>
                    <a:pt x="4011" y="2432"/>
                    <a:pt x="3987" y="2432"/>
                  </a:cubicBezTo>
                  <a:cubicBezTo>
                    <a:pt x="3916" y="2408"/>
                    <a:pt x="3845" y="2444"/>
                    <a:pt x="3821" y="2527"/>
                  </a:cubicBezTo>
                  <a:cubicBezTo>
                    <a:pt x="3809" y="2563"/>
                    <a:pt x="3809" y="2598"/>
                    <a:pt x="3797" y="2622"/>
                  </a:cubicBezTo>
                  <a:cubicBezTo>
                    <a:pt x="3750" y="2729"/>
                    <a:pt x="3762" y="2836"/>
                    <a:pt x="3833" y="2931"/>
                  </a:cubicBezTo>
                  <a:cubicBezTo>
                    <a:pt x="3845" y="2943"/>
                    <a:pt x="3845" y="2990"/>
                    <a:pt x="3845" y="3014"/>
                  </a:cubicBezTo>
                  <a:cubicBezTo>
                    <a:pt x="3833" y="3061"/>
                    <a:pt x="3809" y="3097"/>
                    <a:pt x="3797" y="3144"/>
                  </a:cubicBezTo>
                  <a:cubicBezTo>
                    <a:pt x="3774" y="3228"/>
                    <a:pt x="3738" y="3299"/>
                    <a:pt x="3655" y="3323"/>
                  </a:cubicBezTo>
                  <a:cubicBezTo>
                    <a:pt x="3631" y="3323"/>
                    <a:pt x="3607" y="3358"/>
                    <a:pt x="3596" y="3382"/>
                  </a:cubicBezTo>
                  <a:cubicBezTo>
                    <a:pt x="3584" y="3405"/>
                    <a:pt x="3584" y="3441"/>
                    <a:pt x="3572" y="3477"/>
                  </a:cubicBezTo>
                  <a:cubicBezTo>
                    <a:pt x="3524" y="3631"/>
                    <a:pt x="3429" y="3702"/>
                    <a:pt x="3263" y="3678"/>
                  </a:cubicBezTo>
                  <a:cubicBezTo>
                    <a:pt x="3228" y="3678"/>
                    <a:pt x="3192" y="3678"/>
                    <a:pt x="3157" y="3678"/>
                  </a:cubicBezTo>
                  <a:cubicBezTo>
                    <a:pt x="2955" y="3631"/>
                    <a:pt x="2836" y="3738"/>
                    <a:pt x="2741" y="3892"/>
                  </a:cubicBezTo>
                  <a:cubicBezTo>
                    <a:pt x="2741" y="3904"/>
                    <a:pt x="2729" y="3904"/>
                    <a:pt x="2729" y="3916"/>
                  </a:cubicBezTo>
                  <a:cubicBezTo>
                    <a:pt x="2729" y="3916"/>
                    <a:pt x="2717" y="3916"/>
                    <a:pt x="2706" y="3916"/>
                  </a:cubicBezTo>
                  <a:cubicBezTo>
                    <a:pt x="2694" y="3892"/>
                    <a:pt x="2670" y="3880"/>
                    <a:pt x="2658" y="3856"/>
                  </a:cubicBezTo>
                  <a:cubicBezTo>
                    <a:pt x="2622" y="3809"/>
                    <a:pt x="2599" y="3762"/>
                    <a:pt x="2563" y="3714"/>
                  </a:cubicBezTo>
                  <a:cubicBezTo>
                    <a:pt x="2480" y="3619"/>
                    <a:pt x="2456" y="3512"/>
                    <a:pt x="2480" y="3382"/>
                  </a:cubicBezTo>
                  <a:cubicBezTo>
                    <a:pt x="2504" y="3275"/>
                    <a:pt x="2432" y="3168"/>
                    <a:pt x="2338" y="3132"/>
                  </a:cubicBezTo>
                  <a:cubicBezTo>
                    <a:pt x="2302" y="3121"/>
                    <a:pt x="2278" y="3109"/>
                    <a:pt x="2267" y="3109"/>
                  </a:cubicBezTo>
                  <a:cubicBezTo>
                    <a:pt x="2267" y="3002"/>
                    <a:pt x="2267" y="2919"/>
                    <a:pt x="2267" y="2824"/>
                  </a:cubicBezTo>
                  <a:cubicBezTo>
                    <a:pt x="2267" y="2812"/>
                    <a:pt x="2267" y="2788"/>
                    <a:pt x="2255" y="2776"/>
                  </a:cubicBezTo>
                  <a:cubicBezTo>
                    <a:pt x="2160" y="2741"/>
                    <a:pt x="2088" y="2646"/>
                    <a:pt x="1970" y="2670"/>
                  </a:cubicBezTo>
                  <a:cubicBezTo>
                    <a:pt x="1887" y="2693"/>
                    <a:pt x="1804" y="2693"/>
                    <a:pt x="1720" y="2705"/>
                  </a:cubicBezTo>
                  <a:cubicBezTo>
                    <a:pt x="1614" y="2717"/>
                    <a:pt x="1531" y="2658"/>
                    <a:pt x="1460" y="2587"/>
                  </a:cubicBezTo>
                  <a:cubicBezTo>
                    <a:pt x="1424" y="2551"/>
                    <a:pt x="1400" y="2539"/>
                    <a:pt x="1353" y="2539"/>
                  </a:cubicBezTo>
                  <a:cubicBezTo>
                    <a:pt x="1317" y="2527"/>
                    <a:pt x="1270" y="2527"/>
                    <a:pt x="1222" y="2516"/>
                  </a:cubicBezTo>
                  <a:cubicBezTo>
                    <a:pt x="1163" y="2516"/>
                    <a:pt x="1116" y="2516"/>
                    <a:pt x="1080" y="2587"/>
                  </a:cubicBezTo>
                  <a:cubicBezTo>
                    <a:pt x="1056" y="2634"/>
                    <a:pt x="1008" y="2634"/>
                    <a:pt x="973" y="2587"/>
                  </a:cubicBezTo>
                  <a:cubicBezTo>
                    <a:pt x="949" y="2575"/>
                    <a:pt x="913" y="2563"/>
                    <a:pt x="890" y="2551"/>
                  </a:cubicBezTo>
                  <a:cubicBezTo>
                    <a:pt x="688" y="2527"/>
                    <a:pt x="498" y="2575"/>
                    <a:pt x="309" y="2658"/>
                  </a:cubicBezTo>
                  <a:cubicBezTo>
                    <a:pt x="237" y="2693"/>
                    <a:pt x="166" y="2753"/>
                    <a:pt x="95" y="2800"/>
                  </a:cubicBezTo>
                  <a:cubicBezTo>
                    <a:pt x="36" y="2765"/>
                    <a:pt x="0" y="2717"/>
                    <a:pt x="24" y="2634"/>
                  </a:cubicBezTo>
                  <a:cubicBezTo>
                    <a:pt x="59" y="2492"/>
                    <a:pt x="95" y="2337"/>
                    <a:pt x="142" y="2195"/>
                  </a:cubicBezTo>
                  <a:cubicBezTo>
                    <a:pt x="154" y="2171"/>
                    <a:pt x="178" y="2148"/>
                    <a:pt x="190" y="2135"/>
                  </a:cubicBezTo>
                  <a:cubicBezTo>
                    <a:pt x="309" y="2041"/>
                    <a:pt x="427" y="1958"/>
                    <a:pt x="546" y="1875"/>
                  </a:cubicBezTo>
                  <a:cubicBezTo>
                    <a:pt x="558" y="1875"/>
                    <a:pt x="569" y="1863"/>
                    <a:pt x="569" y="1863"/>
                  </a:cubicBezTo>
                  <a:cubicBezTo>
                    <a:pt x="724" y="1815"/>
                    <a:pt x="866" y="1744"/>
                    <a:pt x="1008" y="1720"/>
                  </a:cubicBezTo>
                  <a:cubicBezTo>
                    <a:pt x="1234" y="1696"/>
                    <a:pt x="1448" y="1709"/>
                    <a:pt x="1685" y="1696"/>
                  </a:cubicBezTo>
                  <a:cubicBezTo>
                    <a:pt x="1697" y="1614"/>
                    <a:pt x="1709" y="1531"/>
                    <a:pt x="1709" y="1459"/>
                  </a:cubicBezTo>
                  <a:cubicBezTo>
                    <a:pt x="1709" y="1424"/>
                    <a:pt x="1685" y="1400"/>
                    <a:pt x="1661" y="1376"/>
                  </a:cubicBezTo>
                  <a:cubicBezTo>
                    <a:pt x="1578" y="1293"/>
                    <a:pt x="1590" y="1234"/>
                    <a:pt x="1685" y="1174"/>
                  </a:cubicBezTo>
                  <a:cubicBezTo>
                    <a:pt x="1697" y="1163"/>
                    <a:pt x="1720" y="1151"/>
                    <a:pt x="1744" y="1127"/>
                  </a:cubicBezTo>
                  <a:cubicBezTo>
                    <a:pt x="1958" y="961"/>
                    <a:pt x="2195" y="866"/>
                    <a:pt x="2456" y="818"/>
                  </a:cubicBezTo>
                  <a:cubicBezTo>
                    <a:pt x="2516" y="807"/>
                    <a:pt x="2540" y="783"/>
                    <a:pt x="2551" y="735"/>
                  </a:cubicBezTo>
                  <a:cubicBezTo>
                    <a:pt x="2587" y="664"/>
                    <a:pt x="2622" y="593"/>
                    <a:pt x="2646" y="522"/>
                  </a:cubicBezTo>
                  <a:cubicBezTo>
                    <a:pt x="2658" y="510"/>
                    <a:pt x="2646" y="462"/>
                    <a:pt x="2622" y="451"/>
                  </a:cubicBezTo>
                  <a:cubicBezTo>
                    <a:pt x="2468" y="367"/>
                    <a:pt x="2480" y="201"/>
                    <a:pt x="2432" y="3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Zamfara</a:t>
              </a:r>
            </a:p>
          </p:txBody>
        </p:sp>
        <p:sp>
          <p:nvSpPr>
            <p:cNvPr id="20" name="Freeform 8">
              <a:extLst>
                <a:ext uri="{FF2B5EF4-FFF2-40B4-BE49-F238E27FC236}">
                  <a16:creationId xmlns:a16="http://schemas.microsoft.com/office/drawing/2014/main" id="{03273FEF-34CC-3F4B-88D3-D47621E8A98F}"/>
                </a:ext>
              </a:extLst>
            </p:cNvPr>
            <p:cNvSpPr>
              <a:spLocks noChangeArrowheads="1"/>
            </p:cNvSpPr>
            <p:nvPr/>
          </p:nvSpPr>
          <p:spPr bwMode="auto">
            <a:xfrm>
              <a:off x="2482850" y="1060450"/>
              <a:ext cx="1447800" cy="1798638"/>
            </a:xfrm>
            <a:custGeom>
              <a:avLst/>
              <a:gdLst>
                <a:gd name="T0" fmla="*/ 1863 w 4023"/>
                <a:gd name="T1" fmla="*/ 4996 h 4997"/>
                <a:gd name="T2" fmla="*/ 1661 w 4023"/>
                <a:gd name="T3" fmla="*/ 4688 h 4997"/>
                <a:gd name="T4" fmla="*/ 1720 w 4023"/>
                <a:gd name="T5" fmla="*/ 4332 h 4997"/>
                <a:gd name="T6" fmla="*/ 1946 w 4023"/>
                <a:gd name="T7" fmla="*/ 4130 h 4997"/>
                <a:gd name="T8" fmla="*/ 1839 w 4023"/>
                <a:gd name="T9" fmla="*/ 3809 h 4997"/>
                <a:gd name="T10" fmla="*/ 1352 w 4023"/>
                <a:gd name="T11" fmla="*/ 3691 h 4997"/>
                <a:gd name="T12" fmla="*/ 474 w 4023"/>
                <a:gd name="T13" fmla="*/ 3477 h 4997"/>
                <a:gd name="T14" fmla="*/ 166 w 4023"/>
                <a:gd name="T15" fmla="*/ 3276 h 4997"/>
                <a:gd name="T16" fmla="*/ 130 w 4023"/>
                <a:gd name="T17" fmla="*/ 2587 h 4997"/>
                <a:gd name="T18" fmla="*/ 261 w 4023"/>
                <a:gd name="T19" fmla="*/ 2303 h 4997"/>
                <a:gd name="T20" fmla="*/ 272 w 4023"/>
                <a:gd name="T21" fmla="*/ 1935 h 4997"/>
                <a:gd name="T22" fmla="*/ 261 w 4023"/>
                <a:gd name="T23" fmla="*/ 1377 h 4997"/>
                <a:gd name="T24" fmla="*/ 902 w 4023"/>
                <a:gd name="T25" fmla="*/ 487 h 4997"/>
                <a:gd name="T26" fmla="*/ 1020 w 4023"/>
                <a:gd name="T27" fmla="*/ 0 h 4997"/>
                <a:gd name="T28" fmla="*/ 1400 w 4023"/>
                <a:gd name="T29" fmla="*/ 36 h 4997"/>
                <a:gd name="T30" fmla="*/ 1922 w 4023"/>
                <a:gd name="T31" fmla="*/ 261 h 4997"/>
                <a:gd name="T32" fmla="*/ 2017 w 4023"/>
                <a:gd name="T33" fmla="*/ 178 h 4997"/>
                <a:gd name="T34" fmla="*/ 1981 w 4023"/>
                <a:gd name="T35" fmla="*/ 641 h 4997"/>
                <a:gd name="T36" fmla="*/ 2017 w 4023"/>
                <a:gd name="T37" fmla="*/ 1092 h 4997"/>
                <a:gd name="T38" fmla="*/ 1899 w 4023"/>
                <a:gd name="T39" fmla="*/ 1306 h 4997"/>
                <a:gd name="T40" fmla="*/ 1685 w 4023"/>
                <a:gd name="T41" fmla="*/ 1436 h 4997"/>
                <a:gd name="T42" fmla="*/ 1578 w 4023"/>
                <a:gd name="T43" fmla="*/ 2409 h 4997"/>
                <a:gd name="T44" fmla="*/ 1554 w 4023"/>
                <a:gd name="T45" fmla="*/ 2623 h 4997"/>
                <a:gd name="T46" fmla="*/ 1744 w 4023"/>
                <a:gd name="T47" fmla="*/ 2718 h 4997"/>
                <a:gd name="T48" fmla="*/ 2456 w 4023"/>
                <a:gd name="T49" fmla="*/ 2493 h 4997"/>
                <a:gd name="T50" fmla="*/ 2729 w 4023"/>
                <a:gd name="T51" fmla="*/ 2493 h 4997"/>
                <a:gd name="T52" fmla="*/ 2955 w 4023"/>
                <a:gd name="T53" fmla="*/ 2469 h 4997"/>
                <a:gd name="T54" fmla="*/ 3216 w 4023"/>
                <a:gd name="T55" fmla="*/ 2635 h 4997"/>
                <a:gd name="T56" fmla="*/ 3572 w 4023"/>
                <a:gd name="T57" fmla="*/ 2611 h 4997"/>
                <a:gd name="T58" fmla="*/ 3797 w 4023"/>
                <a:gd name="T59" fmla="*/ 2872 h 4997"/>
                <a:gd name="T60" fmla="*/ 4011 w 4023"/>
                <a:gd name="T61" fmla="*/ 3240 h 4997"/>
                <a:gd name="T62" fmla="*/ 3999 w 4023"/>
                <a:gd name="T63" fmla="*/ 3430 h 4997"/>
                <a:gd name="T64" fmla="*/ 3323 w 4023"/>
                <a:gd name="T65" fmla="*/ 3632 h 4997"/>
                <a:gd name="T66" fmla="*/ 3085 w 4023"/>
                <a:gd name="T67" fmla="*/ 3513 h 4997"/>
                <a:gd name="T68" fmla="*/ 2907 w 4023"/>
                <a:gd name="T69" fmla="*/ 3074 h 4997"/>
                <a:gd name="T70" fmla="*/ 2029 w 4023"/>
                <a:gd name="T71" fmla="*/ 3169 h 4997"/>
                <a:gd name="T72" fmla="*/ 2005 w 4023"/>
                <a:gd name="T73" fmla="*/ 3335 h 4997"/>
                <a:gd name="T74" fmla="*/ 2468 w 4023"/>
                <a:gd name="T75" fmla="*/ 3608 h 4997"/>
                <a:gd name="T76" fmla="*/ 2575 w 4023"/>
                <a:gd name="T77" fmla="*/ 3940 h 4997"/>
                <a:gd name="T78" fmla="*/ 2243 w 4023"/>
                <a:gd name="T79" fmla="*/ 4640 h 4997"/>
                <a:gd name="T80" fmla="*/ 1899 w 4023"/>
                <a:gd name="T81" fmla="*/ 4724 h 4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23" h="4997">
                  <a:moveTo>
                    <a:pt x="1863" y="4996"/>
                  </a:moveTo>
                  <a:lnTo>
                    <a:pt x="1863" y="4996"/>
                  </a:lnTo>
                  <a:cubicBezTo>
                    <a:pt x="1732" y="4973"/>
                    <a:pt x="1744" y="4961"/>
                    <a:pt x="1732" y="4854"/>
                  </a:cubicBezTo>
                  <a:cubicBezTo>
                    <a:pt x="1732" y="4795"/>
                    <a:pt x="1685" y="4747"/>
                    <a:pt x="1661" y="4688"/>
                  </a:cubicBezTo>
                  <a:cubicBezTo>
                    <a:pt x="1649" y="4640"/>
                    <a:pt x="1614" y="4581"/>
                    <a:pt x="1614" y="4534"/>
                  </a:cubicBezTo>
                  <a:cubicBezTo>
                    <a:pt x="1590" y="4439"/>
                    <a:pt x="1637" y="4379"/>
                    <a:pt x="1720" y="4332"/>
                  </a:cubicBezTo>
                  <a:cubicBezTo>
                    <a:pt x="1732" y="4320"/>
                    <a:pt x="1756" y="4308"/>
                    <a:pt x="1768" y="4296"/>
                  </a:cubicBezTo>
                  <a:cubicBezTo>
                    <a:pt x="1827" y="4237"/>
                    <a:pt x="1934" y="4201"/>
                    <a:pt x="1946" y="4130"/>
                  </a:cubicBezTo>
                  <a:cubicBezTo>
                    <a:pt x="1970" y="4023"/>
                    <a:pt x="1946" y="3904"/>
                    <a:pt x="1934" y="3762"/>
                  </a:cubicBezTo>
                  <a:cubicBezTo>
                    <a:pt x="1886" y="3786"/>
                    <a:pt x="1863" y="3786"/>
                    <a:pt x="1839" y="3809"/>
                  </a:cubicBezTo>
                  <a:cubicBezTo>
                    <a:pt x="1791" y="3845"/>
                    <a:pt x="1744" y="3845"/>
                    <a:pt x="1697" y="3845"/>
                  </a:cubicBezTo>
                  <a:cubicBezTo>
                    <a:pt x="1554" y="3833"/>
                    <a:pt x="1436" y="3786"/>
                    <a:pt x="1352" y="3691"/>
                  </a:cubicBezTo>
                  <a:cubicBezTo>
                    <a:pt x="1281" y="3620"/>
                    <a:pt x="1187" y="3596"/>
                    <a:pt x="1092" y="3608"/>
                  </a:cubicBezTo>
                  <a:cubicBezTo>
                    <a:pt x="878" y="3608"/>
                    <a:pt x="664" y="3584"/>
                    <a:pt x="474" y="3477"/>
                  </a:cubicBezTo>
                  <a:cubicBezTo>
                    <a:pt x="427" y="3454"/>
                    <a:pt x="380" y="3430"/>
                    <a:pt x="332" y="3406"/>
                  </a:cubicBezTo>
                  <a:cubicBezTo>
                    <a:pt x="285" y="3359"/>
                    <a:pt x="225" y="3299"/>
                    <a:pt x="166" y="3276"/>
                  </a:cubicBezTo>
                  <a:cubicBezTo>
                    <a:pt x="35" y="3205"/>
                    <a:pt x="0" y="3097"/>
                    <a:pt x="47" y="2955"/>
                  </a:cubicBezTo>
                  <a:cubicBezTo>
                    <a:pt x="71" y="2837"/>
                    <a:pt x="95" y="2718"/>
                    <a:pt x="130" y="2587"/>
                  </a:cubicBezTo>
                  <a:cubicBezTo>
                    <a:pt x="154" y="2528"/>
                    <a:pt x="201" y="2480"/>
                    <a:pt x="249" y="2433"/>
                  </a:cubicBezTo>
                  <a:cubicBezTo>
                    <a:pt x="308" y="2385"/>
                    <a:pt x="296" y="2350"/>
                    <a:pt x="261" y="2303"/>
                  </a:cubicBezTo>
                  <a:cubicBezTo>
                    <a:pt x="178" y="2219"/>
                    <a:pt x="178" y="2172"/>
                    <a:pt x="249" y="2077"/>
                  </a:cubicBezTo>
                  <a:cubicBezTo>
                    <a:pt x="296" y="2030"/>
                    <a:pt x="285" y="1982"/>
                    <a:pt x="272" y="1935"/>
                  </a:cubicBezTo>
                  <a:cubicBezTo>
                    <a:pt x="225" y="1816"/>
                    <a:pt x="201" y="1709"/>
                    <a:pt x="261" y="1591"/>
                  </a:cubicBezTo>
                  <a:cubicBezTo>
                    <a:pt x="285" y="1531"/>
                    <a:pt x="272" y="1448"/>
                    <a:pt x="261" y="1377"/>
                  </a:cubicBezTo>
                  <a:cubicBezTo>
                    <a:pt x="225" y="1223"/>
                    <a:pt x="272" y="1116"/>
                    <a:pt x="403" y="1021"/>
                  </a:cubicBezTo>
                  <a:cubicBezTo>
                    <a:pt x="605" y="879"/>
                    <a:pt x="771" y="700"/>
                    <a:pt x="902" y="487"/>
                  </a:cubicBezTo>
                  <a:cubicBezTo>
                    <a:pt x="984" y="368"/>
                    <a:pt x="1008" y="238"/>
                    <a:pt x="1020" y="95"/>
                  </a:cubicBezTo>
                  <a:cubicBezTo>
                    <a:pt x="1020" y="72"/>
                    <a:pt x="1020" y="36"/>
                    <a:pt x="1020" y="0"/>
                  </a:cubicBezTo>
                  <a:cubicBezTo>
                    <a:pt x="1139" y="0"/>
                    <a:pt x="1234" y="0"/>
                    <a:pt x="1341" y="0"/>
                  </a:cubicBezTo>
                  <a:cubicBezTo>
                    <a:pt x="1364" y="0"/>
                    <a:pt x="1388" y="24"/>
                    <a:pt x="1400" y="36"/>
                  </a:cubicBezTo>
                  <a:cubicBezTo>
                    <a:pt x="1531" y="119"/>
                    <a:pt x="1661" y="202"/>
                    <a:pt x="1791" y="285"/>
                  </a:cubicBezTo>
                  <a:cubicBezTo>
                    <a:pt x="1851" y="321"/>
                    <a:pt x="1886" y="321"/>
                    <a:pt x="1922" y="261"/>
                  </a:cubicBezTo>
                  <a:cubicBezTo>
                    <a:pt x="1934" y="238"/>
                    <a:pt x="1946" y="214"/>
                    <a:pt x="1970" y="190"/>
                  </a:cubicBezTo>
                  <a:cubicBezTo>
                    <a:pt x="1993" y="178"/>
                    <a:pt x="2017" y="178"/>
                    <a:pt x="2017" y="178"/>
                  </a:cubicBezTo>
                  <a:cubicBezTo>
                    <a:pt x="1993" y="297"/>
                    <a:pt x="1981" y="392"/>
                    <a:pt x="1946" y="487"/>
                  </a:cubicBezTo>
                  <a:cubicBezTo>
                    <a:pt x="1934" y="546"/>
                    <a:pt x="1946" y="606"/>
                    <a:pt x="1981" y="641"/>
                  </a:cubicBezTo>
                  <a:cubicBezTo>
                    <a:pt x="2029" y="689"/>
                    <a:pt x="2029" y="736"/>
                    <a:pt x="2017" y="784"/>
                  </a:cubicBezTo>
                  <a:cubicBezTo>
                    <a:pt x="1981" y="890"/>
                    <a:pt x="1993" y="985"/>
                    <a:pt x="2017" y="1092"/>
                  </a:cubicBezTo>
                  <a:cubicBezTo>
                    <a:pt x="2029" y="1151"/>
                    <a:pt x="2029" y="1223"/>
                    <a:pt x="2029" y="1306"/>
                  </a:cubicBezTo>
                  <a:cubicBezTo>
                    <a:pt x="1970" y="1306"/>
                    <a:pt x="1934" y="1294"/>
                    <a:pt x="1899" y="1306"/>
                  </a:cubicBezTo>
                  <a:cubicBezTo>
                    <a:pt x="1827" y="1318"/>
                    <a:pt x="1756" y="1353"/>
                    <a:pt x="1697" y="1377"/>
                  </a:cubicBezTo>
                  <a:cubicBezTo>
                    <a:pt x="1685" y="1389"/>
                    <a:pt x="1685" y="1424"/>
                    <a:pt x="1685" y="1436"/>
                  </a:cubicBezTo>
                  <a:cubicBezTo>
                    <a:pt x="1685" y="1531"/>
                    <a:pt x="1673" y="1614"/>
                    <a:pt x="1685" y="1697"/>
                  </a:cubicBezTo>
                  <a:cubicBezTo>
                    <a:pt x="1709" y="1946"/>
                    <a:pt x="1661" y="2184"/>
                    <a:pt x="1578" y="2409"/>
                  </a:cubicBezTo>
                  <a:cubicBezTo>
                    <a:pt x="1566" y="2469"/>
                    <a:pt x="1554" y="2516"/>
                    <a:pt x="1542" y="2564"/>
                  </a:cubicBezTo>
                  <a:cubicBezTo>
                    <a:pt x="1542" y="2587"/>
                    <a:pt x="1542" y="2611"/>
                    <a:pt x="1554" y="2623"/>
                  </a:cubicBezTo>
                  <a:cubicBezTo>
                    <a:pt x="1590" y="2670"/>
                    <a:pt x="1626" y="2706"/>
                    <a:pt x="1673" y="2765"/>
                  </a:cubicBezTo>
                  <a:cubicBezTo>
                    <a:pt x="1697" y="2742"/>
                    <a:pt x="1720" y="2730"/>
                    <a:pt x="1744" y="2718"/>
                  </a:cubicBezTo>
                  <a:cubicBezTo>
                    <a:pt x="1827" y="2658"/>
                    <a:pt x="1910" y="2611"/>
                    <a:pt x="1993" y="2564"/>
                  </a:cubicBezTo>
                  <a:cubicBezTo>
                    <a:pt x="2136" y="2493"/>
                    <a:pt x="2290" y="2480"/>
                    <a:pt x="2456" y="2493"/>
                  </a:cubicBezTo>
                  <a:cubicBezTo>
                    <a:pt x="2468" y="2493"/>
                    <a:pt x="2503" y="2493"/>
                    <a:pt x="2516" y="2516"/>
                  </a:cubicBezTo>
                  <a:cubicBezTo>
                    <a:pt x="2598" y="2587"/>
                    <a:pt x="2670" y="2575"/>
                    <a:pt x="2729" y="2493"/>
                  </a:cubicBezTo>
                  <a:cubicBezTo>
                    <a:pt x="2741" y="2469"/>
                    <a:pt x="2765" y="2457"/>
                    <a:pt x="2777" y="2457"/>
                  </a:cubicBezTo>
                  <a:cubicBezTo>
                    <a:pt x="2836" y="2457"/>
                    <a:pt x="2895" y="2469"/>
                    <a:pt x="2955" y="2469"/>
                  </a:cubicBezTo>
                  <a:cubicBezTo>
                    <a:pt x="2966" y="2469"/>
                    <a:pt x="2990" y="2480"/>
                    <a:pt x="2990" y="2493"/>
                  </a:cubicBezTo>
                  <a:cubicBezTo>
                    <a:pt x="3038" y="2575"/>
                    <a:pt x="3145" y="2587"/>
                    <a:pt x="3216" y="2635"/>
                  </a:cubicBezTo>
                  <a:cubicBezTo>
                    <a:pt x="3239" y="2647"/>
                    <a:pt x="3263" y="2647"/>
                    <a:pt x="3287" y="2647"/>
                  </a:cubicBezTo>
                  <a:cubicBezTo>
                    <a:pt x="3382" y="2635"/>
                    <a:pt x="3477" y="2623"/>
                    <a:pt x="3572" y="2611"/>
                  </a:cubicBezTo>
                  <a:cubicBezTo>
                    <a:pt x="3714" y="2587"/>
                    <a:pt x="3821" y="2694"/>
                    <a:pt x="3809" y="2848"/>
                  </a:cubicBezTo>
                  <a:cubicBezTo>
                    <a:pt x="3809" y="2860"/>
                    <a:pt x="3809" y="2860"/>
                    <a:pt x="3797" y="2872"/>
                  </a:cubicBezTo>
                  <a:cubicBezTo>
                    <a:pt x="3773" y="3014"/>
                    <a:pt x="3773" y="3014"/>
                    <a:pt x="3904" y="3062"/>
                  </a:cubicBezTo>
                  <a:cubicBezTo>
                    <a:pt x="3999" y="3097"/>
                    <a:pt x="4011" y="3169"/>
                    <a:pt x="4011" y="3240"/>
                  </a:cubicBezTo>
                  <a:cubicBezTo>
                    <a:pt x="4022" y="3287"/>
                    <a:pt x="4011" y="3347"/>
                    <a:pt x="3999" y="3394"/>
                  </a:cubicBezTo>
                  <a:cubicBezTo>
                    <a:pt x="3999" y="3406"/>
                    <a:pt x="3999" y="3418"/>
                    <a:pt x="3999" y="3430"/>
                  </a:cubicBezTo>
                  <a:cubicBezTo>
                    <a:pt x="3892" y="3489"/>
                    <a:pt x="3785" y="3584"/>
                    <a:pt x="3667" y="3620"/>
                  </a:cubicBezTo>
                  <a:cubicBezTo>
                    <a:pt x="3560" y="3655"/>
                    <a:pt x="3441" y="3644"/>
                    <a:pt x="3323" y="3632"/>
                  </a:cubicBezTo>
                  <a:cubicBezTo>
                    <a:pt x="3251" y="3632"/>
                    <a:pt x="3180" y="3596"/>
                    <a:pt x="3121" y="3572"/>
                  </a:cubicBezTo>
                  <a:cubicBezTo>
                    <a:pt x="3109" y="3560"/>
                    <a:pt x="3097" y="3537"/>
                    <a:pt x="3085" y="3513"/>
                  </a:cubicBezTo>
                  <a:cubicBezTo>
                    <a:pt x="3073" y="3454"/>
                    <a:pt x="3061" y="3406"/>
                    <a:pt x="3050" y="3347"/>
                  </a:cubicBezTo>
                  <a:cubicBezTo>
                    <a:pt x="3050" y="3228"/>
                    <a:pt x="2978" y="3157"/>
                    <a:pt x="2907" y="3074"/>
                  </a:cubicBezTo>
                  <a:cubicBezTo>
                    <a:pt x="2895" y="3062"/>
                    <a:pt x="2860" y="3050"/>
                    <a:pt x="2836" y="3050"/>
                  </a:cubicBezTo>
                  <a:cubicBezTo>
                    <a:pt x="2563" y="3026"/>
                    <a:pt x="2290" y="3086"/>
                    <a:pt x="2029" y="3169"/>
                  </a:cubicBezTo>
                  <a:cubicBezTo>
                    <a:pt x="2005" y="3169"/>
                    <a:pt x="1981" y="3205"/>
                    <a:pt x="1981" y="3228"/>
                  </a:cubicBezTo>
                  <a:cubicBezTo>
                    <a:pt x="1970" y="3264"/>
                    <a:pt x="1946" y="3311"/>
                    <a:pt x="2005" y="3335"/>
                  </a:cubicBezTo>
                  <a:cubicBezTo>
                    <a:pt x="2136" y="3406"/>
                    <a:pt x="2266" y="3465"/>
                    <a:pt x="2409" y="3525"/>
                  </a:cubicBezTo>
                  <a:cubicBezTo>
                    <a:pt x="2456" y="3537"/>
                    <a:pt x="2480" y="3560"/>
                    <a:pt x="2468" y="3608"/>
                  </a:cubicBezTo>
                  <a:cubicBezTo>
                    <a:pt x="2468" y="3632"/>
                    <a:pt x="2480" y="3655"/>
                    <a:pt x="2468" y="3667"/>
                  </a:cubicBezTo>
                  <a:cubicBezTo>
                    <a:pt x="2444" y="3786"/>
                    <a:pt x="2444" y="3881"/>
                    <a:pt x="2575" y="3940"/>
                  </a:cubicBezTo>
                  <a:cubicBezTo>
                    <a:pt x="2409" y="4023"/>
                    <a:pt x="2243" y="4035"/>
                    <a:pt x="2065" y="3999"/>
                  </a:cubicBezTo>
                  <a:cubicBezTo>
                    <a:pt x="2171" y="4213"/>
                    <a:pt x="2100" y="4450"/>
                    <a:pt x="2243" y="4640"/>
                  </a:cubicBezTo>
                  <a:cubicBezTo>
                    <a:pt x="2278" y="4700"/>
                    <a:pt x="2219" y="4759"/>
                    <a:pt x="2148" y="4759"/>
                  </a:cubicBezTo>
                  <a:cubicBezTo>
                    <a:pt x="2065" y="4747"/>
                    <a:pt x="1981" y="4735"/>
                    <a:pt x="1899" y="4724"/>
                  </a:cubicBezTo>
                  <a:cubicBezTo>
                    <a:pt x="1886" y="4818"/>
                    <a:pt x="1875" y="4901"/>
                    <a:pt x="1863" y="4996"/>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52388"/>
              <a:r>
                <a:rPr lang="x-none" sz="600" dirty="0"/>
                <a:t>Kebbi</a:t>
              </a:r>
            </a:p>
          </p:txBody>
        </p:sp>
        <p:sp>
          <p:nvSpPr>
            <p:cNvPr id="21" name="Freeform 9">
              <a:extLst>
                <a:ext uri="{FF2B5EF4-FFF2-40B4-BE49-F238E27FC236}">
                  <a16:creationId xmlns:a16="http://schemas.microsoft.com/office/drawing/2014/main" id="{57876829-41AC-7E4B-A8BF-8F1DE0A1057D}"/>
                </a:ext>
              </a:extLst>
            </p:cNvPr>
            <p:cNvSpPr>
              <a:spLocks noChangeArrowheads="1"/>
            </p:cNvSpPr>
            <p:nvPr/>
          </p:nvSpPr>
          <p:spPr bwMode="auto">
            <a:xfrm>
              <a:off x="6997700" y="2422525"/>
              <a:ext cx="1303338" cy="1978025"/>
            </a:xfrm>
            <a:custGeom>
              <a:avLst/>
              <a:gdLst>
                <a:gd name="T0" fmla="*/ 3620 w 3621"/>
                <a:gd name="T1" fmla="*/ 23 h 5494"/>
                <a:gd name="T2" fmla="*/ 3454 w 3621"/>
                <a:gd name="T3" fmla="*/ 297 h 5494"/>
                <a:gd name="T4" fmla="*/ 3382 w 3621"/>
                <a:gd name="T5" fmla="*/ 581 h 5494"/>
                <a:gd name="T6" fmla="*/ 3323 w 3621"/>
                <a:gd name="T7" fmla="*/ 878 h 5494"/>
                <a:gd name="T8" fmla="*/ 3121 w 3621"/>
                <a:gd name="T9" fmla="*/ 1246 h 5494"/>
                <a:gd name="T10" fmla="*/ 2955 w 3621"/>
                <a:gd name="T11" fmla="*/ 1507 h 5494"/>
                <a:gd name="T12" fmla="*/ 2943 w 3621"/>
                <a:gd name="T13" fmla="*/ 1697 h 5494"/>
                <a:gd name="T14" fmla="*/ 2908 w 3621"/>
                <a:gd name="T15" fmla="*/ 2053 h 5494"/>
                <a:gd name="T16" fmla="*/ 2326 w 3621"/>
                <a:gd name="T17" fmla="*/ 2397 h 5494"/>
                <a:gd name="T18" fmla="*/ 2374 w 3621"/>
                <a:gd name="T19" fmla="*/ 2694 h 5494"/>
                <a:gd name="T20" fmla="*/ 2231 w 3621"/>
                <a:gd name="T21" fmla="*/ 3168 h 5494"/>
                <a:gd name="T22" fmla="*/ 2112 w 3621"/>
                <a:gd name="T23" fmla="*/ 3452 h 5494"/>
                <a:gd name="T24" fmla="*/ 1745 w 3621"/>
                <a:gd name="T25" fmla="*/ 3678 h 5494"/>
                <a:gd name="T26" fmla="*/ 1400 w 3621"/>
                <a:gd name="T27" fmla="*/ 3903 h 5494"/>
                <a:gd name="T28" fmla="*/ 1341 w 3621"/>
                <a:gd name="T29" fmla="*/ 4319 h 5494"/>
                <a:gd name="T30" fmla="*/ 1270 w 3621"/>
                <a:gd name="T31" fmla="*/ 4579 h 5494"/>
                <a:gd name="T32" fmla="*/ 973 w 3621"/>
                <a:gd name="T33" fmla="*/ 5197 h 5494"/>
                <a:gd name="T34" fmla="*/ 807 w 3621"/>
                <a:gd name="T35" fmla="*/ 5493 h 5494"/>
                <a:gd name="T36" fmla="*/ 641 w 3621"/>
                <a:gd name="T37" fmla="*/ 4983 h 5494"/>
                <a:gd name="T38" fmla="*/ 333 w 3621"/>
                <a:gd name="T39" fmla="*/ 4805 h 5494"/>
                <a:gd name="T40" fmla="*/ 226 w 3621"/>
                <a:gd name="T41" fmla="*/ 4959 h 5494"/>
                <a:gd name="T42" fmla="*/ 131 w 3621"/>
                <a:gd name="T43" fmla="*/ 4769 h 5494"/>
                <a:gd name="T44" fmla="*/ 166 w 3621"/>
                <a:gd name="T45" fmla="*/ 4390 h 5494"/>
                <a:gd name="T46" fmla="*/ 522 w 3621"/>
                <a:gd name="T47" fmla="*/ 3986 h 5494"/>
                <a:gd name="T48" fmla="*/ 641 w 3621"/>
                <a:gd name="T49" fmla="*/ 3690 h 5494"/>
                <a:gd name="T50" fmla="*/ 724 w 3621"/>
                <a:gd name="T51" fmla="*/ 3144 h 5494"/>
                <a:gd name="T52" fmla="*/ 451 w 3621"/>
                <a:gd name="T53" fmla="*/ 2575 h 5494"/>
                <a:gd name="T54" fmla="*/ 131 w 3621"/>
                <a:gd name="T55" fmla="*/ 2207 h 5494"/>
                <a:gd name="T56" fmla="*/ 593 w 3621"/>
                <a:gd name="T57" fmla="*/ 2029 h 5494"/>
                <a:gd name="T58" fmla="*/ 997 w 3621"/>
                <a:gd name="T59" fmla="*/ 1507 h 5494"/>
                <a:gd name="T60" fmla="*/ 1306 w 3621"/>
                <a:gd name="T61" fmla="*/ 1032 h 5494"/>
                <a:gd name="T62" fmla="*/ 1982 w 3621"/>
                <a:gd name="T63" fmla="*/ 795 h 5494"/>
                <a:gd name="T64" fmla="*/ 2374 w 3621"/>
                <a:gd name="T65" fmla="*/ 593 h 5494"/>
                <a:gd name="T66" fmla="*/ 2860 w 3621"/>
                <a:gd name="T67" fmla="*/ 736 h 5494"/>
                <a:gd name="T68" fmla="*/ 3098 w 3621"/>
                <a:gd name="T69" fmla="*/ 154 h 5494"/>
                <a:gd name="T70" fmla="*/ 3608 w 3621"/>
                <a:gd name="T71" fmla="*/ 0 h 5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1" h="5494">
                  <a:moveTo>
                    <a:pt x="3620" y="23"/>
                  </a:moveTo>
                  <a:lnTo>
                    <a:pt x="3620" y="23"/>
                  </a:lnTo>
                  <a:cubicBezTo>
                    <a:pt x="3596" y="59"/>
                    <a:pt x="3560" y="95"/>
                    <a:pt x="3537" y="142"/>
                  </a:cubicBezTo>
                  <a:cubicBezTo>
                    <a:pt x="3501" y="190"/>
                    <a:pt x="3489" y="237"/>
                    <a:pt x="3454" y="297"/>
                  </a:cubicBezTo>
                  <a:cubicBezTo>
                    <a:pt x="3442" y="320"/>
                    <a:pt x="3442" y="344"/>
                    <a:pt x="3418" y="368"/>
                  </a:cubicBezTo>
                  <a:cubicBezTo>
                    <a:pt x="3359" y="439"/>
                    <a:pt x="3347" y="486"/>
                    <a:pt x="3382" y="581"/>
                  </a:cubicBezTo>
                  <a:cubicBezTo>
                    <a:pt x="3394" y="605"/>
                    <a:pt x="3382" y="641"/>
                    <a:pt x="3382" y="676"/>
                  </a:cubicBezTo>
                  <a:cubicBezTo>
                    <a:pt x="3359" y="748"/>
                    <a:pt x="3335" y="807"/>
                    <a:pt x="3323" y="878"/>
                  </a:cubicBezTo>
                  <a:cubicBezTo>
                    <a:pt x="3311" y="1009"/>
                    <a:pt x="3264" y="1115"/>
                    <a:pt x="3181" y="1222"/>
                  </a:cubicBezTo>
                  <a:cubicBezTo>
                    <a:pt x="3169" y="1234"/>
                    <a:pt x="3145" y="1234"/>
                    <a:pt x="3121" y="1246"/>
                  </a:cubicBezTo>
                  <a:cubicBezTo>
                    <a:pt x="3014" y="1246"/>
                    <a:pt x="2979" y="1341"/>
                    <a:pt x="2932" y="1412"/>
                  </a:cubicBezTo>
                  <a:cubicBezTo>
                    <a:pt x="2919" y="1424"/>
                    <a:pt x="2943" y="1471"/>
                    <a:pt x="2955" y="1507"/>
                  </a:cubicBezTo>
                  <a:cubicBezTo>
                    <a:pt x="2943" y="1519"/>
                    <a:pt x="2932" y="1531"/>
                    <a:pt x="2919" y="1555"/>
                  </a:cubicBezTo>
                  <a:cubicBezTo>
                    <a:pt x="2884" y="1614"/>
                    <a:pt x="2884" y="1661"/>
                    <a:pt x="2943" y="1697"/>
                  </a:cubicBezTo>
                  <a:cubicBezTo>
                    <a:pt x="2991" y="1732"/>
                    <a:pt x="2991" y="1756"/>
                    <a:pt x="2967" y="1816"/>
                  </a:cubicBezTo>
                  <a:cubicBezTo>
                    <a:pt x="2943" y="1887"/>
                    <a:pt x="2919" y="1970"/>
                    <a:pt x="2908" y="2053"/>
                  </a:cubicBezTo>
                  <a:cubicBezTo>
                    <a:pt x="2896" y="2136"/>
                    <a:pt x="2837" y="2207"/>
                    <a:pt x="2753" y="2207"/>
                  </a:cubicBezTo>
                  <a:cubicBezTo>
                    <a:pt x="2575" y="2195"/>
                    <a:pt x="2457" y="2314"/>
                    <a:pt x="2326" y="2397"/>
                  </a:cubicBezTo>
                  <a:cubicBezTo>
                    <a:pt x="2315" y="2409"/>
                    <a:pt x="2302" y="2433"/>
                    <a:pt x="2302" y="2444"/>
                  </a:cubicBezTo>
                  <a:cubicBezTo>
                    <a:pt x="2386" y="2504"/>
                    <a:pt x="2409" y="2563"/>
                    <a:pt x="2374" y="2694"/>
                  </a:cubicBezTo>
                  <a:cubicBezTo>
                    <a:pt x="2362" y="2729"/>
                    <a:pt x="2338" y="2765"/>
                    <a:pt x="2338" y="2801"/>
                  </a:cubicBezTo>
                  <a:cubicBezTo>
                    <a:pt x="2338" y="2930"/>
                    <a:pt x="2315" y="3049"/>
                    <a:pt x="2231" y="3168"/>
                  </a:cubicBezTo>
                  <a:cubicBezTo>
                    <a:pt x="2207" y="3203"/>
                    <a:pt x="2220" y="3274"/>
                    <a:pt x="2220" y="3322"/>
                  </a:cubicBezTo>
                  <a:cubicBezTo>
                    <a:pt x="2220" y="3393"/>
                    <a:pt x="2196" y="3440"/>
                    <a:pt x="2112" y="3452"/>
                  </a:cubicBezTo>
                  <a:cubicBezTo>
                    <a:pt x="2101" y="3452"/>
                    <a:pt x="2077" y="3476"/>
                    <a:pt x="2065" y="3500"/>
                  </a:cubicBezTo>
                  <a:cubicBezTo>
                    <a:pt x="2018" y="3630"/>
                    <a:pt x="1887" y="3701"/>
                    <a:pt x="1745" y="3678"/>
                  </a:cubicBezTo>
                  <a:cubicBezTo>
                    <a:pt x="1721" y="3678"/>
                    <a:pt x="1697" y="3678"/>
                    <a:pt x="1662" y="3666"/>
                  </a:cubicBezTo>
                  <a:cubicBezTo>
                    <a:pt x="1662" y="3844"/>
                    <a:pt x="1531" y="3891"/>
                    <a:pt x="1400" y="3903"/>
                  </a:cubicBezTo>
                  <a:cubicBezTo>
                    <a:pt x="1329" y="3915"/>
                    <a:pt x="1294" y="3962"/>
                    <a:pt x="1306" y="4034"/>
                  </a:cubicBezTo>
                  <a:cubicBezTo>
                    <a:pt x="1329" y="4129"/>
                    <a:pt x="1341" y="4224"/>
                    <a:pt x="1341" y="4319"/>
                  </a:cubicBezTo>
                  <a:cubicBezTo>
                    <a:pt x="1353" y="4354"/>
                    <a:pt x="1329" y="4378"/>
                    <a:pt x="1318" y="4413"/>
                  </a:cubicBezTo>
                  <a:cubicBezTo>
                    <a:pt x="1282" y="4461"/>
                    <a:pt x="1258" y="4520"/>
                    <a:pt x="1270" y="4579"/>
                  </a:cubicBezTo>
                  <a:cubicBezTo>
                    <a:pt x="1282" y="4651"/>
                    <a:pt x="1258" y="4698"/>
                    <a:pt x="1211" y="4746"/>
                  </a:cubicBezTo>
                  <a:cubicBezTo>
                    <a:pt x="1080" y="4864"/>
                    <a:pt x="1009" y="5031"/>
                    <a:pt x="973" y="5197"/>
                  </a:cubicBezTo>
                  <a:cubicBezTo>
                    <a:pt x="961" y="5256"/>
                    <a:pt x="985" y="5327"/>
                    <a:pt x="985" y="5399"/>
                  </a:cubicBezTo>
                  <a:cubicBezTo>
                    <a:pt x="938" y="5434"/>
                    <a:pt x="867" y="5458"/>
                    <a:pt x="807" y="5493"/>
                  </a:cubicBezTo>
                  <a:cubicBezTo>
                    <a:pt x="736" y="5386"/>
                    <a:pt x="724" y="5244"/>
                    <a:pt x="724" y="5114"/>
                  </a:cubicBezTo>
                  <a:cubicBezTo>
                    <a:pt x="724" y="5054"/>
                    <a:pt x="701" y="5007"/>
                    <a:pt x="641" y="4983"/>
                  </a:cubicBezTo>
                  <a:cubicBezTo>
                    <a:pt x="570" y="4947"/>
                    <a:pt x="511" y="4900"/>
                    <a:pt x="487" y="4805"/>
                  </a:cubicBezTo>
                  <a:cubicBezTo>
                    <a:pt x="463" y="4746"/>
                    <a:pt x="368" y="4746"/>
                    <a:pt x="333" y="4805"/>
                  </a:cubicBezTo>
                  <a:cubicBezTo>
                    <a:pt x="309" y="4829"/>
                    <a:pt x="297" y="4852"/>
                    <a:pt x="285" y="4876"/>
                  </a:cubicBezTo>
                  <a:cubicBezTo>
                    <a:pt x="273" y="4900"/>
                    <a:pt x="249" y="4912"/>
                    <a:pt x="226" y="4959"/>
                  </a:cubicBezTo>
                  <a:cubicBezTo>
                    <a:pt x="202" y="4924"/>
                    <a:pt x="178" y="4900"/>
                    <a:pt x="154" y="4864"/>
                  </a:cubicBezTo>
                  <a:cubicBezTo>
                    <a:pt x="143" y="4829"/>
                    <a:pt x="143" y="4793"/>
                    <a:pt x="131" y="4769"/>
                  </a:cubicBezTo>
                  <a:cubicBezTo>
                    <a:pt x="95" y="4698"/>
                    <a:pt x="60" y="4627"/>
                    <a:pt x="0" y="4532"/>
                  </a:cubicBezTo>
                  <a:cubicBezTo>
                    <a:pt x="48" y="4497"/>
                    <a:pt x="107" y="4449"/>
                    <a:pt x="166" y="4390"/>
                  </a:cubicBezTo>
                  <a:cubicBezTo>
                    <a:pt x="214" y="4342"/>
                    <a:pt x="261" y="4283"/>
                    <a:pt x="297" y="4212"/>
                  </a:cubicBezTo>
                  <a:cubicBezTo>
                    <a:pt x="344" y="4105"/>
                    <a:pt x="416" y="4022"/>
                    <a:pt x="522" y="3986"/>
                  </a:cubicBezTo>
                  <a:cubicBezTo>
                    <a:pt x="582" y="3962"/>
                    <a:pt x="593" y="3927"/>
                    <a:pt x="606" y="3880"/>
                  </a:cubicBezTo>
                  <a:cubicBezTo>
                    <a:pt x="617" y="3808"/>
                    <a:pt x="629" y="3749"/>
                    <a:pt x="641" y="3690"/>
                  </a:cubicBezTo>
                  <a:cubicBezTo>
                    <a:pt x="677" y="3595"/>
                    <a:pt x="712" y="3488"/>
                    <a:pt x="760" y="3393"/>
                  </a:cubicBezTo>
                  <a:cubicBezTo>
                    <a:pt x="819" y="3286"/>
                    <a:pt x="819" y="3227"/>
                    <a:pt x="724" y="3144"/>
                  </a:cubicBezTo>
                  <a:cubicBezTo>
                    <a:pt x="582" y="3037"/>
                    <a:pt x="499" y="2906"/>
                    <a:pt x="522" y="2717"/>
                  </a:cubicBezTo>
                  <a:cubicBezTo>
                    <a:pt x="522" y="2658"/>
                    <a:pt x="499" y="2611"/>
                    <a:pt x="451" y="2575"/>
                  </a:cubicBezTo>
                  <a:cubicBezTo>
                    <a:pt x="380" y="2528"/>
                    <a:pt x="321" y="2468"/>
                    <a:pt x="249" y="2421"/>
                  </a:cubicBezTo>
                  <a:cubicBezTo>
                    <a:pt x="166" y="2373"/>
                    <a:pt x="143" y="2302"/>
                    <a:pt x="131" y="2207"/>
                  </a:cubicBezTo>
                  <a:cubicBezTo>
                    <a:pt x="249" y="2172"/>
                    <a:pt x="380" y="2136"/>
                    <a:pt x="499" y="2100"/>
                  </a:cubicBezTo>
                  <a:cubicBezTo>
                    <a:pt x="534" y="2089"/>
                    <a:pt x="570" y="2065"/>
                    <a:pt x="593" y="2029"/>
                  </a:cubicBezTo>
                  <a:cubicBezTo>
                    <a:pt x="724" y="1875"/>
                    <a:pt x="748" y="1697"/>
                    <a:pt x="701" y="1495"/>
                  </a:cubicBezTo>
                  <a:cubicBezTo>
                    <a:pt x="807" y="1495"/>
                    <a:pt x="902" y="1495"/>
                    <a:pt x="997" y="1507"/>
                  </a:cubicBezTo>
                  <a:cubicBezTo>
                    <a:pt x="1056" y="1507"/>
                    <a:pt x="1080" y="1495"/>
                    <a:pt x="1080" y="1436"/>
                  </a:cubicBezTo>
                  <a:cubicBezTo>
                    <a:pt x="1080" y="1258"/>
                    <a:pt x="1151" y="1127"/>
                    <a:pt x="1306" y="1032"/>
                  </a:cubicBezTo>
                  <a:cubicBezTo>
                    <a:pt x="1377" y="997"/>
                    <a:pt x="1436" y="973"/>
                    <a:pt x="1508" y="985"/>
                  </a:cubicBezTo>
                  <a:cubicBezTo>
                    <a:pt x="1697" y="997"/>
                    <a:pt x="1852" y="925"/>
                    <a:pt x="1982" y="795"/>
                  </a:cubicBezTo>
                  <a:cubicBezTo>
                    <a:pt x="2053" y="724"/>
                    <a:pt x="2125" y="676"/>
                    <a:pt x="2196" y="617"/>
                  </a:cubicBezTo>
                  <a:cubicBezTo>
                    <a:pt x="2243" y="570"/>
                    <a:pt x="2302" y="570"/>
                    <a:pt x="2374" y="593"/>
                  </a:cubicBezTo>
                  <a:cubicBezTo>
                    <a:pt x="2409" y="617"/>
                    <a:pt x="2457" y="641"/>
                    <a:pt x="2504" y="664"/>
                  </a:cubicBezTo>
                  <a:cubicBezTo>
                    <a:pt x="2611" y="736"/>
                    <a:pt x="2742" y="748"/>
                    <a:pt x="2860" y="736"/>
                  </a:cubicBezTo>
                  <a:cubicBezTo>
                    <a:pt x="2908" y="736"/>
                    <a:pt x="2919" y="712"/>
                    <a:pt x="2932" y="676"/>
                  </a:cubicBezTo>
                  <a:cubicBezTo>
                    <a:pt x="2991" y="498"/>
                    <a:pt x="3050" y="332"/>
                    <a:pt x="3098" y="154"/>
                  </a:cubicBezTo>
                  <a:cubicBezTo>
                    <a:pt x="3109" y="95"/>
                    <a:pt x="3133" y="71"/>
                    <a:pt x="3192" y="59"/>
                  </a:cubicBezTo>
                  <a:cubicBezTo>
                    <a:pt x="3335" y="47"/>
                    <a:pt x="3477" y="23"/>
                    <a:pt x="3608" y="0"/>
                  </a:cubicBezTo>
                  <a:cubicBezTo>
                    <a:pt x="3620" y="12"/>
                    <a:pt x="3620" y="12"/>
                    <a:pt x="3620" y="23"/>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7625"/>
              <a:r>
                <a:rPr lang="x-none" sz="600" dirty="0"/>
                <a:t>Adamawa</a:t>
              </a:r>
            </a:p>
          </p:txBody>
        </p:sp>
        <p:sp>
          <p:nvSpPr>
            <p:cNvPr id="22" name="Freeform 10">
              <a:extLst>
                <a:ext uri="{FF2B5EF4-FFF2-40B4-BE49-F238E27FC236}">
                  <a16:creationId xmlns:a16="http://schemas.microsoft.com/office/drawing/2014/main" id="{E37E930E-BF56-A04E-9CF2-3BD41C8AD205}"/>
                </a:ext>
              </a:extLst>
            </p:cNvPr>
            <p:cNvSpPr>
              <a:spLocks noChangeArrowheads="1"/>
            </p:cNvSpPr>
            <p:nvPr/>
          </p:nvSpPr>
          <p:spPr bwMode="auto">
            <a:xfrm>
              <a:off x="2051050" y="2901950"/>
              <a:ext cx="1952625" cy="1200150"/>
            </a:xfrm>
            <a:custGeom>
              <a:avLst/>
              <a:gdLst>
                <a:gd name="T0" fmla="*/ 5424 w 5425"/>
                <a:gd name="T1" fmla="*/ 2183 h 3335"/>
                <a:gd name="T2" fmla="*/ 5079 w 5425"/>
                <a:gd name="T3" fmla="*/ 2657 h 3335"/>
                <a:gd name="T4" fmla="*/ 4569 w 5425"/>
                <a:gd name="T5" fmla="*/ 2503 h 3335"/>
                <a:gd name="T6" fmla="*/ 4165 w 5425"/>
                <a:gd name="T7" fmla="*/ 2764 h 3335"/>
                <a:gd name="T8" fmla="*/ 4189 w 5425"/>
                <a:gd name="T9" fmla="*/ 2978 h 3335"/>
                <a:gd name="T10" fmla="*/ 4379 w 5425"/>
                <a:gd name="T11" fmla="*/ 3096 h 3335"/>
                <a:gd name="T12" fmla="*/ 4438 w 5425"/>
                <a:gd name="T13" fmla="*/ 3191 h 3335"/>
                <a:gd name="T14" fmla="*/ 4154 w 5425"/>
                <a:gd name="T15" fmla="*/ 3263 h 3335"/>
                <a:gd name="T16" fmla="*/ 3845 w 5425"/>
                <a:gd name="T17" fmla="*/ 3168 h 3335"/>
                <a:gd name="T18" fmla="*/ 3264 w 5425"/>
                <a:gd name="T19" fmla="*/ 3179 h 3335"/>
                <a:gd name="T20" fmla="*/ 2860 w 5425"/>
                <a:gd name="T21" fmla="*/ 3132 h 3335"/>
                <a:gd name="T22" fmla="*/ 2777 w 5425"/>
                <a:gd name="T23" fmla="*/ 2966 h 3335"/>
                <a:gd name="T24" fmla="*/ 2445 w 5425"/>
                <a:gd name="T25" fmla="*/ 1862 h 3335"/>
                <a:gd name="T26" fmla="*/ 2551 w 5425"/>
                <a:gd name="T27" fmla="*/ 1684 h 3335"/>
                <a:gd name="T28" fmla="*/ 2112 w 5425"/>
                <a:gd name="T29" fmla="*/ 1708 h 3335"/>
                <a:gd name="T30" fmla="*/ 1851 w 5425"/>
                <a:gd name="T31" fmla="*/ 1412 h 3335"/>
                <a:gd name="T32" fmla="*/ 1424 w 5425"/>
                <a:gd name="T33" fmla="*/ 1731 h 3335"/>
                <a:gd name="T34" fmla="*/ 641 w 5425"/>
                <a:gd name="T35" fmla="*/ 2016 h 3335"/>
                <a:gd name="T36" fmla="*/ 368 w 5425"/>
                <a:gd name="T37" fmla="*/ 2194 h 3335"/>
                <a:gd name="T38" fmla="*/ 0 w 5425"/>
                <a:gd name="T39" fmla="*/ 2076 h 3335"/>
                <a:gd name="T40" fmla="*/ 107 w 5425"/>
                <a:gd name="T41" fmla="*/ 1637 h 3335"/>
                <a:gd name="T42" fmla="*/ 380 w 5425"/>
                <a:gd name="T43" fmla="*/ 1577 h 3335"/>
                <a:gd name="T44" fmla="*/ 605 w 5425"/>
                <a:gd name="T45" fmla="*/ 1436 h 3335"/>
                <a:gd name="T46" fmla="*/ 676 w 5425"/>
                <a:gd name="T47" fmla="*/ 925 h 3335"/>
                <a:gd name="T48" fmla="*/ 949 w 5425"/>
                <a:gd name="T49" fmla="*/ 510 h 3335"/>
                <a:gd name="T50" fmla="*/ 1104 w 5425"/>
                <a:gd name="T51" fmla="*/ 344 h 3335"/>
                <a:gd name="T52" fmla="*/ 1389 w 5425"/>
                <a:gd name="T53" fmla="*/ 71 h 3335"/>
                <a:gd name="T54" fmla="*/ 1555 w 5425"/>
                <a:gd name="T55" fmla="*/ 59 h 3335"/>
                <a:gd name="T56" fmla="*/ 1804 w 5425"/>
                <a:gd name="T57" fmla="*/ 71 h 3335"/>
                <a:gd name="T58" fmla="*/ 2112 w 5425"/>
                <a:gd name="T59" fmla="*/ 392 h 3335"/>
                <a:gd name="T60" fmla="*/ 2670 w 5425"/>
                <a:gd name="T61" fmla="*/ 961 h 3335"/>
                <a:gd name="T62" fmla="*/ 3169 w 5425"/>
                <a:gd name="T63" fmla="*/ 1424 h 3335"/>
                <a:gd name="T64" fmla="*/ 3501 w 5425"/>
                <a:gd name="T65" fmla="*/ 1448 h 3335"/>
                <a:gd name="T66" fmla="*/ 4249 w 5425"/>
                <a:gd name="T67" fmla="*/ 1815 h 3335"/>
                <a:gd name="T68" fmla="*/ 4628 w 5425"/>
                <a:gd name="T69" fmla="*/ 2028 h 3335"/>
                <a:gd name="T70" fmla="*/ 4961 w 5425"/>
                <a:gd name="T71" fmla="*/ 2183 h 3335"/>
                <a:gd name="T72" fmla="*/ 5424 w 5425"/>
                <a:gd name="T73" fmla="*/ 2183 h 3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25" h="3335">
                  <a:moveTo>
                    <a:pt x="5424" y="2183"/>
                  </a:moveTo>
                  <a:lnTo>
                    <a:pt x="5424" y="2183"/>
                  </a:lnTo>
                  <a:cubicBezTo>
                    <a:pt x="5388" y="2361"/>
                    <a:pt x="5364" y="2503"/>
                    <a:pt x="5329" y="2657"/>
                  </a:cubicBezTo>
                  <a:cubicBezTo>
                    <a:pt x="5257" y="2657"/>
                    <a:pt x="5174" y="2657"/>
                    <a:pt x="5079" y="2657"/>
                  </a:cubicBezTo>
                  <a:cubicBezTo>
                    <a:pt x="5044" y="2657"/>
                    <a:pt x="5020" y="2646"/>
                    <a:pt x="4984" y="2646"/>
                  </a:cubicBezTo>
                  <a:cubicBezTo>
                    <a:pt x="4818" y="2669"/>
                    <a:pt x="4688" y="2622"/>
                    <a:pt x="4569" y="2503"/>
                  </a:cubicBezTo>
                  <a:cubicBezTo>
                    <a:pt x="4498" y="2443"/>
                    <a:pt x="4391" y="2467"/>
                    <a:pt x="4332" y="2538"/>
                  </a:cubicBezTo>
                  <a:cubicBezTo>
                    <a:pt x="4284" y="2622"/>
                    <a:pt x="4225" y="2693"/>
                    <a:pt x="4165" y="2764"/>
                  </a:cubicBezTo>
                  <a:cubicBezTo>
                    <a:pt x="4154" y="2788"/>
                    <a:pt x="4154" y="2811"/>
                    <a:pt x="4154" y="2823"/>
                  </a:cubicBezTo>
                  <a:cubicBezTo>
                    <a:pt x="4165" y="2871"/>
                    <a:pt x="4177" y="2930"/>
                    <a:pt x="4189" y="2978"/>
                  </a:cubicBezTo>
                  <a:cubicBezTo>
                    <a:pt x="4260" y="2966"/>
                    <a:pt x="4296" y="2990"/>
                    <a:pt x="4320" y="3049"/>
                  </a:cubicBezTo>
                  <a:cubicBezTo>
                    <a:pt x="4320" y="3073"/>
                    <a:pt x="4355" y="3096"/>
                    <a:pt x="4379" y="3096"/>
                  </a:cubicBezTo>
                  <a:cubicBezTo>
                    <a:pt x="4403" y="3108"/>
                    <a:pt x="4438" y="3108"/>
                    <a:pt x="4474" y="3120"/>
                  </a:cubicBezTo>
                  <a:cubicBezTo>
                    <a:pt x="4462" y="3144"/>
                    <a:pt x="4450" y="3168"/>
                    <a:pt x="4438" y="3191"/>
                  </a:cubicBezTo>
                  <a:cubicBezTo>
                    <a:pt x="4415" y="3179"/>
                    <a:pt x="4391" y="3168"/>
                    <a:pt x="4355" y="3168"/>
                  </a:cubicBezTo>
                  <a:cubicBezTo>
                    <a:pt x="4272" y="3156"/>
                    <a:pt x="4201" y="3156"/>
                    <a:pt x="4154" y="3263"/>
                  </a:cubicBezTo>
                  <a:cubicBezTo>
                    <a:pt x="4142" y="3322"/>
                    <a:pt x="4070" y="3334"/>
                    <a:pt x="4011" y="3286"/>
                  </a:cubicBezTo>
                  <a:cubicBezTo>
                    <a:pt x="3952" y="3250"/>
                    <a:pt x="3905" y="3215"/>
                    <a:pt x="3845" y="3168"/>
                  </a:cubicBezTo>
                  <a:cubicBezTo>
                    <a:pt x="3821" y="3203"/>
                    <a:pt x="3797" y="3227"/>
                    <a:pt x="3774" y="3239"/>
                  </a:cubicBezTo>
                  <a:cubicBezTo>
                    <a:pt x="3596" y="3203"/>
                    <a:pt x="3442" y="3120"/>
                    <a:pt x="3264" y="3179"/>
                  </a:cubicBezTo>
                  <a:cubicBezTo>
                    <a:pt x="3180" y="3215"/>
                    <a:pt x="3074" y="3203"/>
                    <a:pt x="2979" y="3203"/>
                  </a:cubicBezTo>
                  <a:cubicBezTo>
                    <a:pt x="2943" y="3191"/>
                    <a:pt x="2896" y="3156"/>
                    <a:pt x="2860" y="3132"/>
                  </a:cubicBezTo>
                  <a:cubicBezTo>
                    <a:pt x="2801" y="3108"/>
                    <a:pt x="2813" y="3073"/>
                    <a:pt x="2813" y="3025"/>
                  </a:cubicBezTo>
                  <a:cubicBezTo>
                    <a:pt x="2825" y="3001"/>
                    <a:pt x="2801" y="2978"/>
                    <a:pt x="2777" y="2966"/>
                  </a:cubicBezTo>
                  <a:cubicBezTo>
                    <a:pt x="2551" y="2800"/>
                    <a:pt x="2445" y="2551"/>
                    <a:pt x="2338" y="2313"/>
                  </a:cubicBezTo>
                  <a:cubicBezTo>
                    <a:pt x="2267" y="2147"/>
                    <a:pt x="2267" y="1993"/>
                    <a:pt x="2445" y="1862"/>
                  </a:cubicBezTo>
                  <a:cubicBezTo>
                    <a:pt x="2468" y="1850"/>
                    <a:pt x="2492" y="1826"/>
                    <a:pt x="2504" y="1815"/>
                  </a:cubicBezTo>
                  <a:cubicBezTo>
                    <a:pt x="2551" y="1779"/>
                    <a:pt x="2599" y="1744"/>
                    <a:pt x="2551" y="1684"/>
                  </a:cubicBezTo>
                  <a:cubicBezTo>
                    <a:pt x="2516" y="1637"/>
                    <a:pt x="2421" y="1649"/>
                    <a:pt x="2386" y="1696"/>
                  </a:cubicBezTo>
                  <a:cubicBezTo>
                    <a:pt x="2255" y="1839"/>
                    <a:pt x="2267" y="1839"/>
                    <a:pt x="2112" y="1708"/>
                  </a:cubicBezTo>
                  <a:cubicBezTo>
                    <a:pt x="2065" y="1660"/>
                    <a:pt x="1994" y="1625"/>
                    <a:pt x="2029" y="1531"/>
                  </a:cubicBezTo>
                  <a:cubicBezTo>
                    <a:pt x="1970" y="1495"/>
                    <a:pt x="1923" y="1424"/>
                    <a:pt x="1851" y="1412"/>
                  </a:cubicBezTo>
                  <a:cubicBezTo>
                    <a:pt x="1709" y="1400"/>
                    <a:pt x="1626" y="1400"/>
                    <a:pt x="1566" y="1589"/>
                  </a:cubicBezTo>
                  <a:cubicBezTo>
                    <a:pt x="1531" y="1660"/>
                    <a:pt x="1495" y="1696"/>
                    <a:pt x="1424" y="1731"/>
                  </a:cubicBezTo>
                  <a:cubicBezTo>
                    <a:pt x="1222" y="1826"/>
                    <a:pt x="1009" y="1921"/>
                    <a:pt x="807" y="2016"/>
                  </a:cubicBezTo>
                  <a:cubicBezTo>
                    <a:pt x="759" y="2028"/>
                    <a:pt x="700" y="2016"/>
                    <a:pt x="641" y="2016"/>
                  </a:cubicBezTo>
                  <a:cubicBezTo>
                    <a:pt x="605" y="2028"/>
                    <a:pt x="558" y="2040"/>
                    <a:pt x="534" y="2052"/>
                  </a:cubicBezTo>
                  <a:cubicBezTo>
                    <a:pt x="475" y="2099"/>
                    <a:pt x="427" y="2147"/>
                    <a:pt x="368" y="2194"/>
                  </a:cubicBezTo>
                  <a:cubicBezTo>
                    <a:pt x="261" y="2289"/>
                    <a:pt x="190" y="2313"/>
                    <a:pt x="36" y="2289"/>
                  </a:cubicBezTo>
                  <a:cubicBezTo>
                    <a:pt x="24" y="2218"/>
                    <a:pt x="0" y="2147"/>
                    <a:pt x="0" y="2076"/>
                  </a:cubicBezTo>
                  <a:cubicBezTo>
                    <a:pt x="0" y="2028"/>
                    <a:pt x="12" y="1981"/>
                    <a:pt x="36" y="1933"/>
                  </a:cubicBezTo>
                  <a:cubicBezTo>
                    <a:pt x="59" y="1839"/>
                    <a:pt x="83" y="1731"/>
                    <a:pt x="107" y="1637"/>
                  </a:cubicBezTo>
                  <a:cubicBezTo>
                    <a:pt x="166" y="1613"/>
                    <a:pt x="237" y="1589"/>
                    <a:pt x="309" y="1566"/>
                  </a:cubicBezTo>
                  <a:cubicBezTo>
                    <a:pt x="332" y="1566"/>
                    <a:pt x="356" y="1577"/>
                    <a:pt x="380" y="1577"/>
                  </a:cubicBezTo>
                  <a:cubicBezTo>
                    <a:pt x="404" y="1577"/>
                    <a:pt x="427" y="1589"/>
                    <a:pt x="451" y="1589"/>
                  </a:cubicBezTo>
                  <a:cubicBezTo>
                    <a:pt x="570" y="1566"/>
                    <a:pt x="582" y="1554"/>
                    <a:pt x="605" y="1436"/>
                  </a:cubicBezTo>
                  <a:cubicBezTo>
                    <a:pt x="641" y="1293"/>
                    <a:pt x="688" y="1151"/>
                    <a:pt x="641" y="1009"/>
                  </a:cubicBezTo>
                  <a:cubicBezTo>
                    <a:pt x="641" y="985"/>
                    <a:pt x="653" y="938"/>
                    <a:pt x="676" y="925"/>
                  </a:cubicBezTo>
                  <a:cubicBezTo>
                    <a:pt x="772" y="866"/>
                    <a:pt x="807" y="760"/>
                    <a:pt x="854" y="665"/>
                  </a:cubicBezTo>
                  <a:cubicBezTo>
                    <a:pt x="985" y="641"/>
                    <a:pt x="985" y="641"/>
                    <a:pt x="949" y="510"/>
                  </a:cubicBezTo>
                  <a:cubicBezTo>
                    <a:pt x="926" y="427"/>
                    <a:pt x="985" y="356"/>
                    <a:pt x="1092" y="344"/>
                  </a:cubicBezTo>
                  <a:cubicBezTo>
                    <a:pt x="1104" y="344"/>
                    <a:pt x="1104" y="344"/>
                    <a:pt x="1104" y="344"/>
                  </a:cubicBezTo>
                  <a:cubicBezTo>
                    <a:pt x="1175" y="321"/>
                    <a:pt x="1258" y="368"/>
                    <a:pt x="1306" y="273"/>
                  </a:cubicBezTo>
                  <a:cubicBezTo>
                    <a:pt x="1329" y="202"/>
                    <a:pt x="1365" y="131"/>
                    <a:pt x="1389" y="71"/>
                  </a:cubicBezTo>
                  <a:cubicBezTo>
                    <a:pt x="1400" y="48"/>
                    <a:pt x="1400" y="24"/>
                    <a:pt x="1400" y="0"/>
                  </a:cubicBezTo>
                  <a:cubicBezTo>
                    <a:pt x="1460" y="12"/>
                    <a:pt x="1507" y="36"/>
                    <a:pt x="1555" y="59"/>
                  </a:cubicBezTo>
                  <a:cubicBezTo>
                    <a:pt x="1626" y="95"/>
                    <a:pt x="1709" y="131"/>
                    <a:pt x="1756" y="0"/>
                  </a:cubicBezTo>
                  <a:cubicBezTo>
                    <a:pt x="1780" y="36"/>
                    <a:pt x="1804" y="59"/>
                    <a:pt x="1804" y="71"/>
                  </a:cubicBezTo>
                  <a:cubicBezTo>
                    <a:pt x="1839" y="226"/>
                    <a:pt x="1923" y="332"/>
                    <a:pt x="2077" y="380"/>
                  </a:cubicBezTo>
                  <a:cubicBezTo>
                    <a:pt x="2089" y="380"/>
                    <a:pt x="2101" y="392"/>
                    <a:pt x="2112" y="392"/>
                  </a:cubicBezTo>
                  <a:cubicBezTo>
                    <a:pt x="2196" y="356"/>
                    <a:pt x="2231" y="427"/>
                    <a:pt x="2278" y="487"/>
                  </a:cubicBezTo>
                  <a:cubicBezTo>
                    <a:pt x="2409" y="641"/>
                    <a:pt x="2551" y="795"/>
                    <a:pt x="2670" y="961"/>
                  </a:cubicBezTo>
                  <a:cubicBezTo>
                    <a:pt x="2777" y="1115"/>
                    <a:pt x="2931" y="1210"/>
                    <a:pt x="3098" y="1305"/>
                  </a:cubicBezTo>
                  <a:cubicBezTo>
                    <a:pt x="3145" y="1329"/>
                    <a:pt x="3180" y="1365"/>
                    <a:pt x="3169" y="1424"/>
                  </a:cubicBezTo>
                  <a:cubicBezTo>
                    <a:pt x="3169" y="1519"/>
                    <a:pt x="3240" y="1566"/>
                    <a:pt x="3335" y="1531"/>
                  </a:cubicBezTo>
                  <a:cubicBezTo>
                    <a:pt x="3394" y="1507"/>
                    <a:pt x="3442" y="1483"/>
                    <a:pt x="3501" y="1448"/>
                  </a:cubicBezTo>
                  <a:cubicBezTo>
                    <a:pt x="3620" y="1400"/>
                    <a:pt x="3715" y="1412"/>
                    <a:pt x="3774" y="1531"/>
                  </a:cubicBezTo>
                  <a:cubicBezTo>
                    <a:pt x="3881" y="1708"/>
                    <a:pt x="4035" y="1803"/>
                    <a:pt x="4249" y="1815"/>
                  </a:cubicBezTo>
                  <a:cubicBezTo>
                    <a:pt x="4379" y="1815"/>
                    <a:pt x="4450" y="1921"/>
                    <a:pt x="4545" y="1993"/>
                  </a:cubicBezTo>
                  <a:cubicBezTo>
                    <a:pt x="4569" y="2004"/>
                    <a:pt x="4604" y="2028"/>
                    <a:pt x="4628" y="2028"/>
                  </a:cubicBezTo>
                  <a:cubicBezTo>
                    <a:pt x="4723" y="2040"/>
                    <a:pt x="4783" y="2076"/>
                    <a:pt x="4830" y="2135"/>
                  </a:cubicBezTo>
                  <a:cubicBezTo>
                    <a:pt x="4866" y="2183"/>
                    <a:pt x="4901" y="2194"/>
                    <a:pt x="4961" y="2183"/>
                  </a:cubicBezTo>
                  <a:cubicBezTo>
                    <a:pt x="5067" y="2171"/>
                    <a:pt x="5162" y="2159"/>
                    <a:pt x="5269" y="2159"/>
                  </a:cubicBezTo>
                  <a:cubicBezTo>
                    <a:pt x="5329" y="2159"/>
                    <a:pt x="5376" y="2183"/>
                    <a:pt x="5424" y="21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Kwars</a:t>
              </a:r>
            </a:p>
          </p:txBody>
        </p:sp>
        <p:sp>
          <p:nvSpPr>
            <p:cNvPr id="23" name="Freeform 11">
              <a:extLst>
                <a:ext uri="{FF2B5EF4-FFF2-40B4-BE49-F238E27FC236}">
                  <a16:creationId xmlns:a16="http://schemas.microsoft.com/office/drawing/2014/main" id="{24FF7594-9E9C-3844-AD6B-FBF011C7D8DA}"/>
                </a:ext>
              </a:extLst>
            </p:cNvPr>
            <p:cNvSpPr>
              <a:spLocks noChangeArrowheads="1"/>
            </p:cNvSpPr>
            <p:nvPr/>
          </p:nvSpPr>
          <p:spPr bwMode="auto">
            <a:xfrm>
              <a:off x="4819650" y="4021138"/>
              <a:ext cx="1328738" cy="965200"/>
            </a:xfrm>
            <a:custGeom>
              <a:avLst/>
              <a:gdLst>
                <a:gd name="T0" fmla="*/ 1543 w 3691"/>
                <a:gd name="T1" fmla="*/ 2124 h 2683"/>
                <a:gd name="T2" fmla="*/ 1543 w 3691"/>
                <a:gd name="T3" fmla="*/ 2124 h 2683"/>
                <a:gd name="T4" fmla="*/ 1661 w 3691"/>
                <a:gd name="T5" fmla="*/ 2148 h 2683"/>
                <a:gd name="T6" fmla="*/ 1685 w 3691"/>
                <a:gd name="T7" fmla="*/ 2231 h 2683"/>
                <a:gd name="T8" fmla="*/ 1578 w 3691"/>
                <a:gd name="T9" fmla="*/ 2267 h 2683"/>
                <a:gd name="T10" fmla="*/ 1246 w 3691"/>
                <a:gd name="T11" fmla="*/ 2397 h 2683"/>
                <a:gd name="T12" fmla="*/ 1116 w 3691"/>
                <a:gd name="T13" fmla="*/ 2196 h 2683"/>
                <a:gd name="T14" fmla="*/ 1021 w 3691"/>
                <a:gd name="T15" fmla="*/ 2160 h 2683"/>
                <a:gd name="T16" fmla="*/ 748 w 3691"/>
                <a:gd name="T17" fmla="*/ 2231 h 2683"/>
                <a:gd name="T18" fmla="*/ 653 w 3691"/>
                <a:gd name="T19" fmla="*/ 2338 h 2683"/>
                <a:gd name="T20" fmla="*/ 617 w 3691"/>
                <a:gd name="T21" fmla="*/ 2528 h 2683"/>
                <a:gd name="T22" fmla="*/ 498 w 3691"/>
                <a:gd name="T23" fmla="*/ 2314 h 2683"/>
                <a:gd name="T24" fmla="*/ 522 w 3691"/>
                <a:gd name="T25" fmla="*/ 2113 h 2683"/>
                <a:gd name="T26" fmla="*/ 261 w 3691"/>
                <a:gd name="T27" fmla="*/ 2006 h 2683"/>
                <a:gd name="T28" fmla="*/ 154 w 3691"/>
                <a:gd name="T29" fmla="*/ 2053 h 2683"/>
                <a:gd name="T30" fmla="*/ 24 w 3691"/>
                <a:gd name="T31" fmla="*/ 1863 h 2683"/>
                <a:gd name="T32" fmla="*/ 95 w 3691"/>
                <a:gd name="T33" fmla="*/ 1638 h 2683"/>
                <a:gd name="T34" fmla="*/ 119 w 3691"/>
                <a:gd name="T35" fmla="*/ 1626 h 2683"/>
                <a:gd name="T36" fmla="*/ 439 w 3691"/>
                <a:gd name="T37" fmla="*/ 1234 h 2683"/>
                <a:gd name="T38" fmla="*/ 427 w 3691"/>
                <a:gd name="T39" fmla="*/ 1187 h 2683"/>
                <a:gd name="T40" fmla="*/ 368 w 3691"/>
                <a:gd name="T41" fmla="*/ 1139 h 2683"/>
                <a:gd name="T42" fmla="*/ 285 w 3691"/>
                <a:gd name="T43" fmla="*/ 938 h 2683"/>
                <a:gd name="T44" fmla="*/ 166 w 3691"/>
                <a:gd name="T45" fmla="*/ 451 h 2683"/>
                <a:gd name="T46" fmla="*/ 154 w 3691"/>
                <a:gd name="T47" fmla="*/ 190 h 2683"/>
                <a:gd name="T48" fmla="*/ 1400 w 3691"/>
                <a:gd name="T49" fmla="*/ 605 h 2683"/>
                <a:gd name="T50" fmla="*/ 1400 w 3691"/>
                <a:gd name="T51" fmla="*/ 439 h 2683"/>
                <a:gd name="T52" fmla="*/ 1317 w 3691"/>
                <a:gd name="T53" fmla="*/ 214 h 2683"/>
                <a:gd name="T54" fmla="*/ 1353 w 3691"/>
                <a:gd name="T55" fmla="*/ 131 h 2683"/>
                <a:gd name="T56" fmla="*/ 1767 w 3691"/>
                <a:gd name="T57" fmla="*/ 71 h 2683"/>
                <a:gd name="T58" fmla="*/ 2171 w 3691"/>
                <a:gd name="T59" fmla="*/ 178 h 2683"/>
                <a:gd name="T60" fmla="*/ 2277 w 3691"/>
                <a:gd name="T61" fmla="*/ 178 h 2683"/>
                <a:gd name="T62" fmla="*/ 2455 w 3691"/>
                <a:gd name="T63" fmla="*/ 273 h 2683"/>
                <a:gd name="T64" fmla="*/ 2467 w 3691"/>
                <a:gd name="T65" fmla="*/ 285 h 2683"/>
                <a:gd name="T66" fmla="*/ 2479 w 3691"/>
                <a:gd name="T67" fmla="*/ 570 h 2683"/>
                <a:gd name="T68" fmla="*/ 2467 w 3691"/>
                <a:gd name="T69" fmla="*/ 617 h 2683"/>
                <a:gd name="T70" fmla="*/ 2598 w 3691"/>
                <a:gd name="T71" fmla="*/ 641 h 2683"/>
                <a:gd name="T72" fmla="*/ 3049 w 3691"/>
                <a:gd name="T73" fmla="*/ 487 h 2683"/>
                <a:gd name="T74" fmla="*/ 3286 w 3691"/>
                <a:gd name="T75" fmla="*/ 570 h 2683"/>
                <a:gd name="T76" fmla="*/ 3666 w 3691"/>
                <a:gd name="T77" fmla="*/ 985 h 2683"/>
                <a:gd name="T78" fmla="*/ 3690 w 3691"/>
                <a:gd name="T79" fmla="*/ 1056 h 2683"/>
                <a:gd name="T80" fmla="*/ 3642 w 3691"/>
                <a:gd name="T81" fmla="*/ 1495 h 2683"/>
                <a:gd name="T82" fmla="*/ 3583 w 3691"/>
                <a:gd name="T83" fmla="*/ 1579 h 2683"/>
                <a:gd name="T84" fmla="*/ 3441 w 3691"/>
                <a:gd name="T85" fmla="*/ 1745 h 2683"/>
                <a:gd name="T86" fmla="*/ 3346 w 3691"/>
                <a:gd name="T87" fmla="*/ 1958 h 2683"/>
                <a:gd name="T88" fmla="*/ 3322 w 3691"/>
                <a:gd name="T89" fmla="*/ 2041 h 2683"/>
                <a:gd name="T90" fmla="*/ 3286 w 3691"/>
                <a:gd name="T91" fmla="*/ 2563 h 2683"/>
                <a:gd name="T92" fmla="*/ 3215 w 3691"/>
                <a:gd name="T93" fmla="*/ 2563 h 2683"/>
                <a:gd name="T94" fmla="*/ 3096 w 3691"/>
                <a:gd name="T95" fmla="*/ 2682 h 2683"/>
                <a:gd name="T96" fmla="*/ 3084 w 3691"/>
                <a:gd name="T97" fmla="*/ 2635 h 2683"/>
                <a:gd name="T98" fmla="*/ 2978 w 3691"/>
                <a:gd name="T99" fmla="*/ 2516 h 2683"/>
                <a:gd name="T100" fmla="*/ 2835 w 3691"/>
                <a:gd name="T101" fmla="*/ 2373 h 2683"/>
                <a:gd name="T102" fmla="*/ 2716 w 3691"/>
                <a:gd name="T103" fmla="*/ 2279 h 2683"/>
                <a:gd name="T104" fmla="*/ 2420 w 3691"/>
                <a:gd name="T105" fmla="*/ 2350 h 2683"/>
                <a:gd name="T106" fmla="*/ 2313 w 3691"/>
                <a:gd name="T107" fmla="*/ 2184 h 2683"/>
                <a:gd name="T108" fmla="*/ 2230 w 3691"/>
                <a:gd name="T109" fmla="*/ 2077 h 2683"/>
                <a:gd name="T110" fmla="*/ 1732 w 3691"/>
                <a:gd name="T111" fmla="*/ 1946 h 2683"/>
                <a:gd name="T112" fmla="*/ 1638 w 3691"/>
                <a:gd name="T113" fmla="*/ 1994 h 2683"/>
                <a:gd name="T114" fmla="*/ 1543 w 3691"/>
                <a:gd name="T115" fmla="*/ 2124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1" h="2683">
                  <a:moveTo>
                    <a:pt x="1543" y="2124"/>
                  </a:moveTo>
                  <a:lnTo>
                    <a:pt x="1543" y="2124"/>
                  </a:lnTo>
                  <a:cubicBezTo>
                    <a:pt x="1590" y="2136"/>
                    <a:pt x="1626" y="2148"/>
                    <a:pt x="1661" y="2148"/>
                  </a:cubicBezTo>
                  <a:cubicBezTo>
                    <a:pt x="1720" y="2172"/>
                    <a:pt x="1720" y="2208"/>
                    <a:pt x="1685" y="2231"/>
                  </a:cubicBezTo>
                  <a:cubicBezTo>
                    <a:pt x="1649" y="2255"/>
                    <a:pt x="1614" y="2267"/>
                    <a:pt x="1578" y="2267"/>
                  </a:cubicBezTo>
                  <a:cubicBezTo>
                    <a:pt x="1460" y="2267"/>
                    <a:pt x="1329" y="2267"/>
                    <a:pt x="1246" y="2397"/>
                  </a:cubicBezTo>
                  <a:cubicBezTo>
                    <a:pt x="1199" y="2314"/>
                    <a:pt x="1151" y="2255"/>
                    <a:pt x="1116" y="2196"/>
                  </a:cubicBezTo>
                  <a:cubicBezTo>
                    <a:pt x="1092" y="2160"/>
                    <a:pt x="1068" y="2136"/>
                    <a:pt x="1021" y="2160"/>
                  </a:cubicBezTo>
                  <a:cubicBezTo>
                    <a:pt x="937" y="2184"/>
                    <a:pt x="843" y="2219"/>
                    <a:pt x="748" y="2231"/>
                  </a:cubicBezTo>
                  <a:cubicBezTo>
                    <a:pt x="688" y="2243"/>
                    <a:pt x="664" y="2279"/>
                    <a:pt x="653" y="2338"/>
                  </a:cubicBezTo>
                  <a:cubicBezTo>
                    <a:pt x="653" y="2409"/>
                    <a:pt x="629" y="2468"/>
                    <a:pt x="617" y="2528"/>
                  </a:cubicBezTo>
                  <a:cubicBezTo>
                    <a:pt x="487" y="2504"/>
                    <a:pt x="451" y="2433"/>
                    <a:pt x="498" y="2314"/>
                  </a:cubicBezTo>
                  <a:cubicBezTo>
                    <a:pt x="510" y="2255"/>
                    <a:pt x="569" y="2196"/>
                    <a:pt x="522" y="2113"/>
                  </a:cubicBezTo>
                  <a:cubicBezTo>
                    <a:pt x="463" y="2029"/>
                    <a:pt x="368" y="1970"/>
                    <a:pt x="261" y="2006"/>
                  </a:cubicBezTo>
                  <a:cubicBezTo>
                    <a:pt x="225" y="2018"/>
                    <a:pt x="190" y="2029"/>
                    <a:pt x="154" y="2053"/>
                  </a:cubicBezTo>
                  <a:cubicBezTo>
                    <a:pt x="107" y="1982"/>
                    <a:pt x="59" y="1923"/>
                    <a:pt x="24" y="1863"/>
                  </a:cubicBezTo>
                  <a:cubicBezTo>
                    <a:pt x="0" y="1828"/>
                    <a:pt x="47" y="1674"/>
                    <a:pt x="95" y="1638"/>
                  </a:cubicBezTo>
                  <a:cubicBezTo>
                    <a:pt x="107" y="1638"/>
                    <a:pt x="119" y="1638"/>
                    <a:pt x="119" y="1626"/>
                  </a:cubicBezTo>
                  <a:cubicBezTo>
                    <a:pt x="344" y="1590"/>
                    <a:pt x="368" y="1401"/>
                    <a:pt x="439" y="1234"/>
                  </a:cubicBezTo>
                  <a:cubicBezTo>
                    <a:pt x="439" y="1222"/>
                    <a:pt x="439" y="1199"/>
                    <a:pt x="427" y="1187"/>
                  </a:cubicBezTo>
                  <a:cubicBezTo>
                    <a:pt x="415" y="1175"/>
                    <a:pt x="392" y="1151"/>
                    <a:pt x="368" y="1139"/>
                  </a:cubicBezTo>
                  <a:cubicBezTo>
                    <a:pt x="309" y="1092"/>
                    <a:pt x="261" y="1033"/>
                    <a:pt x="285" y="938"/>
                  </a:cubicBezTo>
                  <a:cubicBezTo>
                    <a:pt x="320" y="760"/>
                    <a:pt x="261" y="605"/>
                    <a:pt x="166" y="451"/>
                  </a:cubicBezTo>
                  <a:cubicBezTo>
                    <a:pt x="107" y="380"/>
                    <a:pt x="130" y="297"/>
                    <a:pt x="154" y="190"/>
                  </a:cubicBezTo>
                  <a:cubicBezTo>
                    <a:pt x="569" y="321"/>
                    <a:pt x="985" y="463"/>
                    <a:pt x="1400" y="605"/>
                  </a:cubicBezTo>
                  <a:cubicBezTo>
                    <a:pt x="1436" y="558"/>
                    <a:pt x="1436" y="510"/>
                    <a:pt x="1400" y="439"/>
                  </a:cubicBezTo>
                  <a:cubicBezTo>
                    <a:pt x="1365" y="368"/>
                    <a:pt x="1341" y="285"/>
                    <a:pt x="1317" y="214"/>
                  </a:cubicBezTo>
                  <a:cubicBezTo>
                    <a:pt x="1317" y="190"/>
                    <a:pt x="1341" y="155"/>
                    <a:pt x="1353" y="131"/>
                  </a:cubicBezTo>
                  <a:cubicBezTo>
                    <a:pt x="1483" y="24"/>
                    <a:pt x="1614" y="0"/>
                    <a:pt x="1767" y="71"/>
                  </a:cubicBezTo>
                  <a:cubicBezTo>
                    <a:pt x="1898" y="119"/>
                    <a:pt x="2040" y="142"/>
                    <a:pt x="2171" y="178"/>
                  </a:cubicBezTo>
                  <a:cubicBezTo>
                    <a:pt x="2206" y="190"/>
                    <a:pt x="2242" y="190"/>
                    <a:pt x="2277" y="178"/>
                  </a:cubicBezTo>
                  <a:cubicBezTo>
                    <a:pt x="2361" y="178"/>
                    <a:pt x="2420" y="202"/>
                    <a:pt x="2455" y="273"/>
                  </a:cubicBezTo>
                  <a:cubicBezTo>
                    <a:pt x="2467" y="285"/>
                    <a:pt x="2467" y="285"/>
                    <a:pt x="2467" y="285"/>
                  </a:cubicBezTo>
                  <a:cubicBezTo>
                    <a:pt x="2539" y="368"/>
                    <a:pt x="2550" y="463"/>
                    <a:pt x="2479" y="570"/>
                  </a:cubicBezTo>
                  <a:cubicBezTo>
                    <a:pt x="2479" y="582"/>
                    <a:pt x="2467" y="594"/>
                    <a:pt x="2467" y="617"/>
                  </a:cubicBezTo>
                  <a:cubicBezTo>
                    <a:pt x="2503" y="665"/>
                    <a:pt x="2550" y="677"/>
                    <a:pt x="2598" y="641"/>
                  </a:cubicBezTo>
                  <a:cubicBezTo>
                    <a:pt x="2729" y="534"/>
                    <a:pt x="2894" y="499"/>
                    <a:pt x="3049" y="487"/>
                  </a:cubicBezTo>
                  <a:cubicBezTo>
                    <a:pt x="3120" y="475"/>
                    <a:pt x="3227" y="510"/>
                    <a:pt x="3286" y="570"/>
                  </a:cubicBezTo>
                  <a:cubicBezTo>
                    <a:pt x="3417" y="689"/>
                    <a:pt x="3547" y="843"/>
                    <a:pt x="3666" y="985"/>
                  </a:cubicBezTo>
                  <a:cubicBezTo>
                    <a:pt x="3690" y="997"/>
                    <a:pt x="3690" y="1033"/>
                    <a:pt x="3690" y="1056"/>
                  </a:cubicBezTo>
                  <a:cubicBezTo>
                    <a:pt x="3678" y="1211"/>
                    <a:pt x="3654" y="1353"/>
                    <a:pt x="3642" y="1495"/>
                  </a:cubicBezTo>
                  <a:cubicBezTo>
                    <a:pt x="3630" y="1531"/>
                    <a:pt x="3606" y="1566"/>
                    <a:pt x="3583" y="1579"/>
                  </a:cubicBezTo>
                  <a:cubicBezTo>
                    <a:pt x="3512" y="1614"/>
                    <a:pt x="3476" y="1674"/>
                    <a:pt x="3441" y="1745"/>
                  </a:cubicBezTo>
                  <a:cubicBezTo>
                    <a:pt x="3417" y="1816"/>
                    <a:pt x="3369" y="1887"/>
                    <a:pt x="3346" y="1958"/>
                  </a:cubicBezTo>
                  <a:cubicBezTo>
                    <a:pt x="3333" y="1982"/>
                    <a:pt x="3322" y="2018"/>
                    <a:pt x="3322" y="2041"/>
                  </a:cubicBezTo>
                  <a:cubicBezTo>
                    <a:pt x="3310" y="2219"/>
                    <a:pt x="3298" y="2386"/>
                    <a:pt x="3286" y="2563"/>
                  </a:cubicBezTo>
                  <a:cubicBezTo>
                    <a:pt x="3251" y="2563"/>
                    <a:pt x="3227" y="2563"/>
                    <a:pt x="3215" y="2563"/>
                  </a:cubicBezTo>
                  <a:cubicBezTo>
                    <a:pt x="3167" y="2611"/>
                    <a:pt x="3144" y="2647"/>
                    <a:pt x="3096" y="2682"/>
                  </a:cubicBezTo>
                  <a:cubicBezTo>
                    <a:pt x="3084" y="2658"/>
                    <a:pt x="3073" y="2647"/>
                    <a:pt x="3084" y="2635"/>
                  </a:cubicBezTo>
                  <a:cubicBezTo>
                    <a:pt x="3084" y="2563"/>
                    <a:pt x="3037" y="2528"/>
                    <a:pt x="2978" y="2516"/>
                  </a:cubicBezTo>
                  <a:cubicBezTo>
                    <a:pt x="2894" y="2504"/>
                    <a:pt x="2847" y="2445"/>
                    <a:pt x="2835" y="2373"/>
                  </a:cubicBezTo>
                  <a:cubicBezTo>
                    <a:pt x="2823" y="2314"/>
                    <a:pt x="2788" y="2291"/>
                    <a:pt x="2716" y="2279"/>
                  </a:cubicBezTo>
                  <a:cubicBezTo>
                    <a:pt x="2550" y="2267"/>
                    <a:pt x="2550" y="2255"/>
                    <a:pt x="2420" y="2350"/>
                  </a:cubicBezTo>
                  <a:cubicBezTo>
                    <a:pt x="2337" y="2326"/>
                    <a:pt x="2290" y="2267"/>
                    <a:pt x="2313" y="2184"/>
                  </a:cubicBezTo>
                  <a:cubicBezTo>
                    <a:pt x="2325" y="2113"/>
                    <a:pt x="2301" y="2089"/>
                    <a:pt x="2230" y="2077"/>
                  </a:cubicBezTo>
                  <a:cubicBezTo>
                    <a:pt x="2064" y="2029"/>
                    <a:pt x="1898" y="1994"/>
                    <a:pt x="1732" y="1946"/>
                  </a:cubicBezTo>
                  <a:cubicBezTo>
                    <a:pt x="1685" y="1934"/>
                    <a:pt x="1661" y="1946"/>
                    <a:pt x="1638" y="1994"/>
                  </a:cubicBezTo>
                  <a:cubicBezTo>
                    <a:pt x="1614" y="2029"/>
                    <a:pt x="1578" y="2077"/>
                    <a:pt x="1543" y="212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Benue</a:t>
              </a:r>
            </a:p>
          </p:txBody>
        </p:sp>
        <p:sp>
          <p:nvSpPr>
            <p:cNvPr id="24" name="Freeform 12">
              <a:extLst>
                <a:ext uri="{FF2B5EF4-FFF2-40B4-BE49-F238E27FC236}">
                  <a16:creationId xmlns:a16="http://schemas.microsoft.com/office/drawing/2014/main" id="{26305EBF-7B63-A048-AA68-424ECFAA4BA4}"/>
                </a:ext>
              </a:extLst>
            </p:cNvPr>
            <p:cNvSpPr>
              <a:spLocks noChangeArrowheads="1"/>
            </p:cNvSpPr>
            <p:nvPr/>
          </p:nvSpPr>
          <p:spPr bwMode="auto">
            <a:xfrm>
              <a:off x="2849563" y="676275"/>
              <a:ext cx="1465262" cy="1093788"/>
            </a:xfrm>
            <a:custGeom>
              <a:avLst/>
              <a:gdLst>
                <a:gd name="T0" fmla="*/ 1056 w 4072"/>
                <a:gd name="T1" fmla="*/ 2421 h 3039"/>
                <a:gd name="T2" fmla="*/ 1056 w 4072"/>
                <a:gd name="T3" fmla="*/ 2421 h 3039"/>
                <a:gd name="T4" fmla="*/ 1045 w 4072"/>
                <a:gd name="T5" fmla="*/ 2148 h 3039"/>
                <a:gd name="T6" fmla="*/ 1056 w 4072"/>
                <a:gd name="T7" fmla="*/ 1828 h 3039"/>
                <a:gd name="T8" fmla="*/ 1033 w 4072"/>
                <a:gd name="T9" fmla="*/ 1721 h 3039"/>
                <a:gd name="T10" fmla="*/ 1033 w 4072"/>
                <a:gd name="T11" fmla="*/ 1353 h 3039"/>
                <a:gd name="T12" fmla="*/ 1104 w 4072"/>
                <a:gd name="T13" fmla="*/ 1235 h 3039"/>
                <a:gd name="T14" fmla="*/ 961 w 4072"/>
                <a:gd name="T15" fmla="*/ 1163 h 3039"/>
                <a:gd name="T16" fmla="*/ 819 w 4072"/>
                <a:gd name="T17" fmla="*/ 1329 h 3039"/>
                <a:gd name="T18" fmla="*/ 416 w 4072"/>
                <a:gd name="T19" fmla="*/ 1056 h 3039"/>
                <a:gd name="T20" fmla="*/ 297 w 4072"/>
                <a:gd name="T21" fmla="*/ 1009 h 3039"/>
                <a:gd name="T22" fmla="*/ 0 w 4072"/>
                <a:gd name="T23" fmla="*/ 1009 h 3039"/>
                <a:gd name="T24" fmla="*/ 0 w 4072"/>
                <a:gd name="T25" fmla="*/ 688 h 3039"/>
                <a:gd name="T26" fmla="*/ 226 w 4072"/>
                <a:gd name="T27" fmla="*/ 582 h 3039"/>
                <a:gd name="T28" fmla="*/ 356 w 4072"/>
                <a:gd name="T29" fmla="*/ 475 h 3039"/>
                <a:gd name="T30" fmla="*/ 890 w 4072"/>
                <a:gd name="T31" fmla="*/ 249 h 3039"/>
                <a:gd name="T32" fmla="*/ 1068 w 4072"/>
                <a:gd name="T33" fmla="*/ 214 h 3039"/>
                <a:gd name="T34" fmla="*/ 1211 w 4072"/>
                <a:gd name="T35" fmla="*/ 238 h 3039"/>
                <a:gd name="T36" fmla="*/ 1282 w 4072"/>
                <a:gd name="T37" fmla="*/ 249 h 3039"/>
                <a:gd name="T38" fmla="*/ 1614 w 4072"/>
                <a:gd name="T39" fmla="*/ 249 h 3039"/>
                <a:gd name="T40" fmla="*/ 1816 w 4072"/>
                <a:gd name="T41" fmla="*/ 178 h 3039"/>
                <a:gd name="T42" fmla="*/ 2184 w 4072"/>
                <a:gd name="T43" fmla="*/ 12 h 3039"/>
                <a:gd name="T44" fmla="*/ 2279 w 4072"/>
                <a:gd name="T45" fmla="*/ 24 h 3039"/>
                <a:gd name="T46" fmla="*/ 3133 w 4072"/>
                <a:gd name="T47" fmla="*/ 368 h 3039"/>
                <a:gd name="T48" fmla="*/ 3276 w 4072"/>
                <a:gd name="T49" fmla="*/ 392 h 3039"/>
                <a:gd name="T50" fmla="*/ 3620 w 4072"/>
                <a:gd name="T51" fmla="*/ 487 h 3039"/>
                <a:gd name="T52" fmla="*/ 4071 w 4072"/>
                <a:gd name="T53" fmla="*/ 890 h 3039"/>
                <a:gd name="T54" fmla="*/ 3715 w 4072"/>
                <a:gd name="T55" fmla="*/ 1080 h 3039"/>
                <a:gd name="T56" fmla="*/ 3655 w 4072"/>
                <a:gd name="T57" fmla="*/ 1080 h 3039"/>
                <a:gd name="T58" fmla="*/ 3311 w 4072"/>
                <a:gd name="T59" fmla="*/ 973 h 3039"/>
                <a:gd name="T60" fmla="*/ 2943 w 4072"/>
                <a:gd name="T61" fmla="*/ 938 h 3039"/>
                <a:gd name="T62" fmla="*/ 3169 w 4072"/>
                <a:gd name="T63" fmla="*/ 1448 h 3039"/>
                <a:gd name="T64" fmla="*/ 3062 w 4072"/>
                <a:gd name="T65" fmla="*/ 1685 h 3039"/>
                <a:gd name="T66" fmla="*/ 3015 w 4072"/>
                <a:gd name="T67" fmla="*/ 1709 h 3039"/>
                <a:gd name="T68" fmla="*/ 2718 w 4072"/>
                <a:gd name="T69" fmla="*/ 1804 h 3039"/>
                <a:gd name="T70" fmla="*/ 2445 w 4072"/>
                <a:gd name="T71" fmla="*/ 1934 h 3039"/>
                <a:gd name="T72" fmla="*/ 2184 w 4072"/>
                <a:gd name="T73" fmla="*/ 2101 h 3039"/>
                <a:gd name="T74" fmla="*/ 2160 w 4072"/>
                <a:gd name="T75" fmla="*/ 2326 h 3039"/>
                <a:gd name="T76" fmla="*/ 2196 w 4072"/>
                <a:gd name="T77" fmla="*/ 2599 h 3039"/>
                <a:gd name="T78" fmla="*/ 1578 w 4072"/>
                <a:gd name="T79" fmla="*/ 2611 h 3039"/>
                <a:gd name="T80" fmla="*/ 1531 w 4072"/>
                <a:gd name="T81" fmla="*/ 2623 h 3039"/>
                <a:gd name="T82" fmla="*/ 1092 w 4072"/>
                <a:gd name="T83" fmla="*/ 2789 h 3039"/>
                <a:gd name="T84" fmla="*/ 760 w 4072"/>
                <a:gd name="T85" fmla="*/ 3014 h 3039"/>
                <a:gd name="T86" fmla="*/ 712 w 4072"/>
                <a:gd name="T87" fmla="*/ 3038 h 3039"/>
                <a:gd name="T88" fmla="*/ 712 w 4072"/>
                <a:gd name="T89" fmla="*/ 2777 h 3039"/>
                <a:gd name="T90" fmla="*/ 712 w 4072"/>
                <a:gd name="T91" fmla="*/ 2575 h 3039"/>
                <a:gd name="T92" fmla="*/ 855 w 4072"/>
                <a:gd name="T93" fmla="*/ 2421 h 3039"/>
                <a:gd name="T94" fmla="*/ 1056 w 4072"/>
                <a:gd name="T95" fmla="*/ 2421 h 3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2" h="3039">
                  <a:moveTo>
                    <a:pt x="1056" y="2421"/>
                  </a:moveTo>
                  <a:lnTo>
                    <a:pt x="1056" y="2421"/>
                  </a:lnTo>
                  <a:cubicBezTo>
                    <a:pt x="1056" y="2326"/>
                    <a:pt x="1068" y="2231"/>
                    <a:pt x="1045" y="2148"/>
                  </a:cubicBezTo>
                  <a:cubicBezTo>
                    <a:pt x="1021" y="2029"/>
                    <a:pt x="1033" y="1934"/>
                    <a:pt x="1056" y="1828"/>
                  </a:cubicBezTo>
                  <a:cubicBezTo>
                    <a:pt x="1056" y="1792"/>
                    <a:pt x="1056" y="1745"/>
                    <a:pt x="1033" y="1721"/>
                  </a:cubicBezTo>
                  <a:cubicBezTo>
                    <a:pt x="950" y="1602"/>
                    <a:pt x="985" y="1472"/>
                    <a:pt x="1033" y="1353"/>
                  </a:cubicBezTo>
                  <a:cubicBezTo>
                    <a:pt x="1045" y="1317"/>
                    <a:pt x="1080" y="1282"/>
                    <a:pt x="1104" y="1235"/>
                  </a:cubicBezTo>
                  <a:cubicBezTo>
                    <a:pt x="1056" y="1211"/>
                    <a:pt x="1009" y="1187"/>
                    <a:pt x="961" y="1163"/>
                  </a:cubicBezTo>
                  <a:cubicBezTo>
                    <a:pt x="914" y="1222"/>
                    <a:pt x="879" y="1270"/>
                    <a:pt x="819" y="1329"/>
                  </a:cubicBezTo>
                  <a:cubicBezTo>
                    <a:pt x="689" y="1235"/>
                    <a:pt x="546" y="1140"/>
                    <a:pt x="416" y="1056"/>
                  </a:cubicBezTo>
                  <a:cubicBezTo>
                    <a:pt x="380" y="1033"/>
                    <a:pt x="332" y="1021"/>
                    <a:pt x="297" y="1009"/>
                  </a:cubicBezTo>
                  <a:cubicBezTo>
                    <a:pt x="202" y="1009"/>
                    <a:pt x="107" y="1009"/>
                    <a:pt x="0" y="1009"/>
                  </a:cubicBezTo>
                  <a:cubicBezTo>
                    <a:pt x="0" y="902"/>
                    <a:pt x="0" y="795"/>
                    <a:pt x="0" y="688"/>
                  </a:cubicBezTo>
                  <a:cubicBezTo>
                    <a:pt x="107" y="712"/>
                    <a:pt x="167" y="641"/>
                    <a:pt x="226" y="582"/>
                  </a:cubicBezTo>
                  <a:cubicBezTo>
                    <a:pt x="273" y="546"/>
                    <a:pt x="321" y="510"/>
                    <a:pt x="356" y="475"/>
                  </a:cubicBezTo>
                  <a:cubicBezTo>
                    <a:pt x="499" y="321"/>
                    <a:pt x="689" y="261"/>
                    <a:pt x="890" y="249"/>
                  </a:cubicBezTo>
                  <a:cubicBezTo>
                    <a:pt x="950" y="238"/>
                    <a:pt x="1009" y="214"/>
                    <a:pt x="1068" y="214"/>
                  </a:cubicBezTo>
                  <a:cubicBezTo>
                    <a:pt x="1116" y="214"/>
                    <a:pt x="1163" y="226"/>
                    <a:pt x="1211" y="238"/>
                  </a:cubicBezTo>
                  <a:cubicBezTo>
                    <a:pt x="1234" y="238"/>
                    <a:pt x="1258" y="249"/>
                    <a:pt x="1282" y="249"/>
                  </a:cubicBezTo>
                  <a:cubicBezTo>
                    <a:pt x="1401" y="249"/>
                    <a:pt x="1507" y="238"/>
                    <a:pt x="1614" y="249"/>
                  </a:cubicBezTo>
                  <a:cubicBezTo>
                    <a:pt x="1697" y="249"/>
                    <a:pt x="1757" y="226"/>
                    <a:pt x="1816" y="178"/>
                  </a:cubicBezTo>
                  <a:cubicBezTo>
                    <a:pt x="1923" y="83"/>
                    <a:pt x="2053" y="48"/>
                    <a:pt x="2184" y="12"/>
                  </a:cubicBezTo>
                  <a:cubicBezTo>
                    <a:pt x="2219" y="0"/>
                    <a:pt x="2255" y="12"/>
                    <a:pt x="2279" y="24"/>
                  </a:cubicBezTo>
                  <a:cubicBezTo>
                    <a:pt x="2564" y="131"/>
                    <a:pt x="2848" y="261"/>
                    <a:pt x="3133" y="368"/>
                  </a:cubicBezTo>
                  <a:cubicBezTo>
                    <a:pt x="3181" y="392"/>
                    <a:pt x="3228" y="404"/>
                    <a:pt x="3276" y="392"/>
                  </a:cubicBezTo>
                  <a:cubicBezTo>
                    <a:pt x="3406" y="368"/>
                    <a:pt x="3513" y="392"/>
                    <a:pt x="3620" y="487"/>
                  </a:cubicBezTo>
                  <a:cubicBezTo>
                    <a:pt x="3762" y="617"/>
                    <a:pt x="3904" y="748"/>
                    <a:pt x="4071" y="890"/>
                  </a:cubicBezTo>
                  <a:cubicBezTo>
                    <a:pt x="3940" y="962"/>
                    <a:pt x="3833" y="1021"/>
                    <a:pt x="3715" y="1080"/>
                  </a:cubicBezTo>
                  <a:cubicBezTo>
                    <a:pt x="3703" y="1092"/>
                    <a:pt x="3667" y="1092"/>
                    <a:pt x="3655" y="1080"/>
                  </a:cubicBezTo>
                  <a:cubicBezTo>
                    <a:pt x="3537" y="1045"/>
                    <a:pt x="3418" y="997"/>
                    <a:pt x="3311" y="973"/>
                  </a:cubicBezTo>
                  <a:cubicBezTo>
                    <a:pt x="3192" y="950"/>
                    <a:pt x="3074" y="950"/>
                    <a:pt x="2943" y="938"/>
                  </a:cubicBezTo>
                  <a:cubicBezTo>
                    <a:pt x="3002" y="1127"/>
                    <a:pt x="2967" y="1329"/>
                    <a:pt x="3169" y="1448"/>
                  </a:cubicBezTo>
                  <a:cubicBezTo>
                    <a:pt x="3133" y="1531"/>
                    <a:pt x="3097" y="1614"/>
                    <a:pt x="3062" y="1685"/>
                  </a:cubicBezTo>
                  <a:cubicBezTo>
                    <a:pt x="3062" y="1697"/>
                    <a:pt x="3038" y="1709"/>
                    <a:pt x="3015" y="1709"/>
                  </a:cubicBezTo>
                  <a:cubicBezTo>
                    <a:pt x="2920" y="1745"/>
                    <a:pt x="2813" y="1757"/>
                    <a:pt x="2718" y="1804"/>
                  </a:cubicBezTo>
                  <a:cubicBezTo>
                    <a:pt x="2623" y="1828"/>
                    <a:pt x="2540" y="1887"/>
                    <a:pt x="2445" y="1934"/>
                  </a:cubicBezTo>
                  <a:cubicBezTo>
                    <a:pt x="2362" y="1982"/>
                    <a:pt x="2267" y="2042"/>
                    <a:pt x="2184" y="2101"/>
                  </a:cubicBezTo>
                  <a:cubicBezTo>
                    <a:pt x="2113" y="2148"/>
                    <a:pt x="2089" y="2267"/>
                    <a:pt x="2160" y="2326"/>
                  </a:cubicBezTo>
                  <a:cubicBezTo>
                    <a:pt x="2255" y="2409"/>
                    <a:pt x="2219" y="2492"/>
                    <a:pt x="2196" y="2599"/>
                  </a:cubicBezTo>
                  <a:cubicBezTo>
                    <a:pt x="1994" y="2599"/>
                    <a:pt x="1780" y="2611"/>
                    <a:pt x="1578" y="2611"/>
                  </a:cubicBezTo>
                  <a:cubicBezTo>
                    <a:pt x="1555" y="2611"/>
                    <a:pt x="1543" y="2611"/>
                    <a:pt x="1531" y="2623"/>
                  </a:cubicBezTo>
                  <a:cubicBezTo>
                    <a:pt x="1377" y="2670"/>
                    <a:pt x="1234" y="2718"/>
                    <a:pt x="1092" y="2789"/>
                  </a:cubicBezTo>
                  <a:cubicBezTo>
                    <a:pt x="973" y="2848"/>
                    <a:pt x="866" y="2943"/>
                    <a:pt x="760" y="3014"/>
                  </a:cubicBezTo>
                  <a:cubicBezTo>
                    <a:pt x="760" y="3026"/>
                    <a:pt x="748" y="3026"/>
                    <a:pt x="712" y="3038"/>
                  </a:cubicBezTo>
                  <a:cubicBezTo>
                    <a:pt x="712" y="2943"/>
                    <a:pt x="712" y="2860"/>
                    <a:pt x="712" y="2777"/>
                  </a:cubicBezTo>
                  <a:cubicBezTo>
                    <a:pt x="712" y="2706"/>
                    <a:pt x="712" y="2635"/>
                    <a:pt x="712" y="2575"/>
                  </a:cubicBezTo>
                  <a:cubicBezTo>
                    <a:pt x="712" y="2481"/>
                    <a:pt x="760" y="2433"/>
                    <a:pt x="855" y="2421"/>
                  </a:cubicBezTo>
                  <a:cubicBezTo>
                    <a:pt x="914" y="2421"/>
                    <a:pt x="973" y="2421"/>
                    <a:pt x="1056" y="2421"/>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Sokoto</a:t>
              </a:r>
            </a:p>
          </p:txBody>
        </p:sp>
        <p:sp>
          <p:nvSpPr>
            <p:cNvPr id="25" name="Freeform 13">
              <a:extLst>
                <a:ext uri="{FF2B5EF4-FFF2-40B4-BE49-F238E27FC236}">
                  <a16:creationId xmlns:a16="http://schemas.microsoft.com/office/drawing/2014/main" id="{6C04A3F2-B9F1-7A4F-A0F8-340658924024}"/>
                </a:ext>
              </a:extLst>
            </p:cNvPr>
            <p:cNvSpPr>
              <a:spLocks noChangeArrowheads="1"/>
            </p:cNvSpPr>
            <p:nvPr/>
          </p:nvSpPr>
          <p:spPr bwMode="auto">
            <a:xfrm>
              <a:off x="3563938" y="3687763"/>
              <a:ext cx="1393825" cy="1243012"/>
            </a:xfrm>
            <a:custGeom>
              <a:avLst/>
              <a:gdLst>
                <a:gd name="T0" fmla="*/ 510 w 3870"/>
                <a:gd name="T1" fmla="*/ 1139 h 3454"/>
                <a:gd name="T2" fmla="*/ 510 w 3870"/>
                <a:gd name="T3" fmla="*/ 1139 h 3454"/>
                <a:gd name="T4" fmla="*/ 273 w 3870"/>
                <a:gd name="T5" fmla="*/ 1067 h 3454"/>
                <a:gd name="T6" fmla="*/ 356 w 3870"/>
                <a:gd name="T7" fmla="*/ 890 h 3454"/>
                <a:gd name="T8" fmla="*/ 285 w 3870"/>
                <a:gd name="T9" fmla="*/ 878 h 3454"/>
                <a:gd name="T10" fmla="*/ 119 w 3870"/>
                <a:gd name="T11" fmla="*/ 771 h 3454"/>
                <a:gd name="T12" fmla="*/ 24 w 3870"/>
                <a:gd name="T13" fmla="*/ 712 h 3454"/>
                <a:gd name="T14" fmla="*/ 59 w 3870"/>
                <a:gd name="T15" fmla="*/ 569 h 3454"/>
                <a:gd name="T16" fmla="*/ 178 w 3870"/>
                <a:gd name="T17" fmla="*/ 403 h 3454"/>
                <a:gd name="T18" fmla="*/ 332 w 3870"/>
                <a:gd name="T19" fmla="*/ 368 h 3454"/>
                <a:gd name="T20" fmla="*/ 344 w 3870"/>
                <a:gd name="T21" fmla="*/ 379 h 3454"/>
                <a:gd name="T22" fmla="*/ 771 w 3870"/>
                <a:gd name="T23" fmla="*/ 522 h 3454"/>
                <a:gd name="T24" fmla="*/ 1199 w 3870"/>
                <a:gd name="T25" fmla="*/ 545 h 3454"/>
                <a:gd name="T26" fmla="*/ 1210 w 3870"/>
                <a:gd name="T27" fmla="*/ 320 h 3454"/>
                <a:gd name="T28" fmla="*/ 1270 w 3870"/>
                <a:gd name="T29" fmla="*/ 95 h 3454"/>
                <a:gd name="T30" fmla="*/ 1460 w 3870"/>
                <a:gd name="T31" fmla="*/ 35 h 3454"/>
                <a:gd name="T32" fmla="*/ 1567 w 3870"/>
                <a:gd name="T33" fmla="*/ 166 h 3454"/>
                <a:gd name="T34" fmla="*/ 1602 w 3870"/>
                <a:gd name="T35" fmla="*/ 225 h 3454"/>
                <a:gd name="T36" fmla="*/ 1911 w 3870"/>
                <a:gd name="T37" fmla="*/ 617 h 3454"/>
                <a:gd name="T38" fmla="*/ 2100 w 3870"/>
                <a:gd name="T39" fmla="*/ 807 h 3454"/>
                <a:gd name="T40" fmla="*/ 2302 w 3870"/>
                <a:gd name="T41" fmla="*/ 605 h 3454"/>
                <a:gd name="T42" fmla="*/ 2575 w 3870"/>
                <a:gd name="T43" fmla="*/ 486 h 3454"/>
                <a:gd name="T44" fmla="*/ 2552 w 3870"/>
                <a:gd name="T45" fmla="*/ 534 h 3454"/>
                <a:gd name="T46" fmla="*/ 2528 w 3870"/>
                <a:gd name="T47" fmla="*/ 795 h 3454"/>
                <a:gd name="T48" fmla="*/ 2539 w 3870"/>
                <a:gd name="T49" fmla="*/ 1032 h 3454"/>
                <a:gd name="T50" fmla="*/ 2516 w 3870"/>
                <a:gd name="T51" fmla="*/ 1376 h 3454"/>
                <a:gd name="T52" fmla="*/ 3572 w 3870"/>
                <a:gd name="T53" fmla="*/ 1139 h 3454"/>
                <a:gd name="T54" fmla="*/ 3572 w 3870"/>
                <a:gd name="T55" fmla="*/ 1139 h 3454"/>
                <a:gd name="T56" fmla="*/ 3667 w 3870"/>
                <a:gd name="T57" fmla="*/ 1507 h 3454"/>
                <a:gd name="T58" fmla="*/ 3714 w 3870"/>
                <a:gd name="T59" fmla="*/ 1779 h 3454"/>
                <a:gd name="T60" fmla="*/ 3869 w 3870"/>
                <a:gd name="T61" fmla="*/ 2147 h 3454"/>
                <a:gd name="T62" fmla="*/ 3774 w 3870"/>
                <a:gd name="T63" fmla="*/ 2397 h 3454"/>
                <a:gd name="T64" fmla="*/ 3691 w 3870"/>
                <a:gd name="T65" fmla="*/ 2456 h 3454"/>
                <a:gd name="T66" fmla="*/ 3454 w 3870"/>
                <a:gd name="T67" fmla="*/ 2694 h 3454"/>
                <a:gd name="T68" fmla="*/ 3382 w 3870"/>
                <a:gd name="T69" fmla="*/ 2599 h 3454"/>
                <a:gd name="T70" fmla="*/ 3157 w 3870"/>
                <a:gd name="T71" fmla="*/ 2563 h 3454"/>
                <a:gd name="T72" fmla="*/ 2896 w 3870"/>
                <a:gd name="T73" fmla="*/ 2800 h 3454"/>
                <a:gd name="T74" fmla="*/ 2729 w 3870"/>
                <a:gd name="T75" fmla="*/ 3002 h 3454"/>
                <a:gd name="T76" fmla="*/ 2599 w 3870"/>
                <a:gd name="T77" fmla="*/ 3002 h 3454"/>
                <a:gd name="T78" fmla="*/ 2492 w 3870"/>
                <a:gd name="T79" fmla="*/ 2931 h 3454"/>
                <a:gd name="T80" fmla="*/ 2457 w 3870"/>
                <a:gd name="T81" fmla="*/ 3061 h 3454"/>
                <a:gd name="T82" fmla="*/ 2397 w 3870"/>
                <a:gd name="T83" fmla="*/ 3133 h 3454"/>
                <a:gd name="T84" fmla="*/ 2302 w 3870"/>
                <a:gd name="T85" fmla="*/ 3287 h 3454"/>
                <a:gd name="T86" fmla="*/ 2065 w 3870"/>
                <a:gd name="T87" fmla="*/ 3453 h 3454"/>
                <a:gd name="T88" fmla="*/ 2029 w 3870"/>
                <a:gd name="T89" fmla="*/ 3038 h 3454"/>
                <a:gd name="T90" fmla="*/ 2112 w 3870"/>
                <a:gd name="T91" fmla="*/ 2658 h 3454"/>
                <a:gd name="T92" fmla="*/ 2065 w 3870"/>
                <a:gd name="T93" fmla="*/ 2278 h 3454"/>
                <a:gd name="T94" fmla="*/ 1958 w 3870"/>
                <a:gd name="T95" fmla="*/ 2231 h 3454"/>
                <a:gd name="T96" fmla="*/ 1827 w 3870"/>
                <a:gd name="T97" fmla="*/ 2254 h 3454"/>
                <a:gd name="T98" fmla="*/ 1697 w 3870"/>
                <a:gd name="T99" fmla="*/ 2124 h 3454"/>
                <a:gd name="T100" fmla="*/ 1460 w 3870"/>
                <a:gd name="T101" fmla="*/ 1981 h 3454"/>
                <a:gd name="T102" fmla="*/ 1341 w 3870"/>
                <a:gd name="T103" fmla="*/ 1958 h 3454"/>
                <a:gd name="T104" fmla="*/ 1246 w 3870"/>
                <a:gd name="T105" fmla="*/ 1981 h 3454"/>
                <a:gd name="T106" fmla="*/ 1270 w 3870"/>
                <a:gd name="T107" fmla="*/ 1863 h 3454"/>
                <a:gd name="T108" fmla="*/ 1139 w 3870"/>
                <a:gd name="T109" fmla="*/ 1756 h 3454"/>
                <a:gd name="T110" fmla="*/ 1104 w 3870"/>
                <a:gd name="T111" fmla="*/ 1744 h 3454"/>
                <a:gd name="T112" fmla="*/ 890 w 3870"/>
                <a:gd name="T113" fmla="*/ 1590 h 3454"/>
                <a:gd name="T114" fmla="*/ 902 w 3870"/>
                <a:gd name="T115" fmla="*/ 1566 h 3454"/>
                <a:gd name="T116" fmla="*/ 819 w 3870"/>
                <a:gd name="T117" fmla="*/ 1459 h 3454"/>
                <a:gd name="T118" fmla="*/ 403 w 3870"/>
                <a:gd name="T119" fmla="*/ 1364 h 3454"/>
                <a:gd name="T120" fmla="*/ 416 w 3870"/>
                <a:gd name="T121" fmla="*/ 1234 h 3454"/>
                <a:gd name="T122" fmla="*/ 510 w 3870"/>
                <a:gd name="T123" fmla="*/ 113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0" h="3454">
                  <a:moveTo>
                    <a:pt x="510" y="1139"/>
                  </a:moveTo>
                  <a:lnTo>
                    <a:pt x="510" y="1139"/>
                  </a:lnTo>
                  <a:cubicBezTo>
                    <a:pt x="451" y="1080"/>
                    <a:pt x="451" y="1080"/>
                    <a:pt x="273" y="1067"/>
                  </a:cubicBezTo>
                  <a:cubicBezTo>
                    <a:pt x="308" y="1008"/>
                    <a:pt x="332" y="961"/>
                    <a:pt x="356" y="890"/>
                  </a:cubicBezTo>
                  <a:cubicBezTo>
                    <a:pt x="332" y="890"/>
                    <a:pt x="308" y="878"/>
                    <a:pt x="285" y="878"/>
                  </a:cubicBezTo>
                  <a:cubicBezTo>
                    <a:pt x="202" y="878"/>
                    <a:pt x="143" y="854"/>
                    <a:pt x="119" y="771"/>
                  </a:cubicBezTo>
                  <a:cubicBezTo>
                    <a:pt x="119" y="747"/>
                    <a:pt x="71" y="735"/>
                    <a:pt x="24" y="712"/>
                  </a:cubicBezTo>
                  <a:cubicBezTo>
                    <a:pt x="0" y="676"/>
                    <a:pt x="0" y="628"/>
                    <a:pt x="59" y="569"/>
                  </a:cubicBezTo>
                  <a:cubicBezTo>
                    <a:pt x="107" y="522"/>
                    <a:pt x="143" y="463"/>
                    <a:pt x="178" y="403"/>
                  </a:cubicBezTo>
                  <a:cubicBezTo>
                    <a:pt x="214" y="344"/>
                    <a:pt x="273" y="332"/>
                    <a:pt x="332" y="368"/>
                  </a:cubicBezTo>
                  <a:cubicBezTo>
                    <a:pt x="332" y="368"/>
                    <a:pt x="344" y="368"/>
                    <a:pt x="344" y="379"/>
                  </a:cubicBezTo>
                  <a:cubicBezTo>
                    <a:pt x="463" y="510"/>
                    <a:pt x="617" y="522"/>
                    <a:pt x="771" y="522"/>
                  </a:cubicBezTo>
                  <a:cubicBezTo>
                    <a:pt x="914" y="522"/>
                    <a:pt x="1044" y="534"/>
                    <a:pt x="1199" y="545"/>
                  </a:cubicBezTo>
                  <a:cubicBezTo>
                    <a:pt x="1199" y="463"/>
                    <a:pt x="1199" y="391"/>
                    <a:pt x="1210" y="320"/>
                  </a:cubicBezTo>
                  <a:cubicBezTo>
                    <a:pt x="1223" y="249"/>
                    <a:pt x="1246" y="166"/>
                    <a:pt x="1270" y="95"/>
                  </a:cubicBezTo>
                  <a:cubicBezTo>
                    <a:pt x="1294" y="35"/>
                    <a:pt x="1424" y="0"/>
                    <a:pt x="1460" y="35"/>
                  </a:cubicBezTo>
                  <a:cubicBezTo>
                    <a:pt x="1507" y="71"/>
                    <a:pt x="1543" y="118"/>
                    <a:pt x="1567" y="166"/>
                  </a:cubicBezTo>
                  <a:cubicBezTo>
                    <a:pt x="1578" y="178"/>
                    <a:pt x="1590" y="201"/>
                    <a:pt x="1602" y="225"/>
                  </a:cubicBezTo>
                  <a:cubicBezTo>
                    <a:pt x="1650" y="403"/>
                    <a:pt x="1745" y="534"/>
                    <a:pt x="1911" y="617"/>
                  </a:cubicBezTo>
                  <a:cubicBezTo>
                    <a:pt x="1982" y="652"/>
                    <a:pt x="2029" y="735"/>
                    <a:pt x="2100" y="807"/>
                  </a:cubicBezTo>
                  <a:cubicBezTo>
                    <a:pt x="2160" y="735"/>
                    <a:pt x="2243" y="676"/>
                    <a:pt x="2302" y="605"/>
                  </a:cubicBezTo>
                  <a:cubicBezTo>
                    <a:pt x="2374" y="498"/>
                    <a:pt x="2457" y="463"/>
                    <a:pt x="2575" y="486"/>
                  </a:cubicBezTo>
                  <a:cubicBezTo>
                    <a:pt x="2563" y="498"/>
                    <a:pt x="2563" y="522"/>
                    <a:pt x="2552" y="534"/>
                  </a:cubicBezTo>
                  <a:cubicBezTo>
                    <a:pt x="2457" y="605"/>
                    <a:pt x="2480" y="712"/>
                    <a:pt x="2528" y="795"/>
                  </a:cubicBezTo>
                  <a:cubicBezTo>
                    <a:pt x="2575" y="878"/>
                    <a:pt x="2563" y="949"/>
                    <a:pt x="2539" y="1032"/>
                  </a:cubicBezTo>
                  <a:cubicBezTo>
                    <a:pt x="2516" y="1139"/>
                    <a:pt x="2468" y="1246"/>
                    <a:pt x="2516" y="1376"/>
                  </a:cubicBezTo>
                  <a:cubicBezTo>
                    <a:pt x="2848" y="1234"/>
                    <a:pt x="3181" y="1080"/>
                    <a:pt x="3572" y="1139"/>
                  </a:cubicBezTo>
                  <a:cubicBezTo>
                    <a:pt x="3560" y="1127"/>
                    <a:pt x="3572" y="1127"/>
                    <a:pt x="3572" y="1139"/>
                  </a:cubicBezTo>
                  <a:cubicBezTo>
                    <a:pt x="3536" y="1281"/>
                    <a:pt x="3584" y="1400"/>
                    <a:pt x="3667" y="1507"/>
                  </a:cubicBezTo>
                  <a:cubicBezTo>
                    <a:pt x="3726" y="1602"/>
                    <a:pt x="3726" y="1685"/>
                    <a:pt x="3714" y="1779"/>
                  </a:cubicBezTo>
                  <a:cubicBezTo>
                    <a:pt x="3714" y="2005"/>
                    <a:pt x="3714" y="2005"/>
                    <a:pt x="3869" y="2147"/>
                  </a:cubicBezTo>
                  <a:cubicBezTo>
                    <a:pt x="3845" y="2231"/>
                    <a:pt x="3809" y="2314"/>
                    <a:pt x="3774" y="2397"/>
                  </a:cubicBezTo>
                  <a:cubicBezTo>
                    <a:pt x="3762" y="2420"/>
                    <a:pt x="3726" y="2444"/>
                    <a:pt x="3691" y="2456"/>
                  </a:cubicBezTo>
                  <a:cubicBezTo>
                    <a:pt x="3525" y="2539"/>
                    <a:pt x="3525" y="2539"/>
                    <a:pt x="3454" y="2694"/>
                  </a:cubicBezTo>
                  <a:cubicBezTo>
                    <a:pt x="3430" y="2658"/>
                    <a:pt x="3406" y="2622"/>
                    <a:pt x="3382" y="2599"/>
                  </a:cubicBezTo>
                  <a:cubicBezTo>
                    <a:pt x="3311" y="2504"/>
                    <a:pt x="3240" y="2491"/>
                    <a:pt x="3157" y="2563"/>
                  </a:cubicBezTo>
                  <a:cubicBezTo>
                    <a:pt x="3062" y="2646"/>
                    <a:pt x="2979" y="2717"/>
                    <a:pt x="2896" y="2800"/>
                  </a:cubicBezTo>
                  <a:cubicBezTo>
                    <a:pt x="2836" y="2859"/>
                    <a:pt x="2777" y="2931"/>
                    <a:pt x="2729" y="3002"/>
                  </a:cubicBezTo>
                  <a:cubicBezTo>
                    <a:pt x="2694" y="3061"/>
                    <a:pt x="2647" y="3061"/>
                    <a:pt x="2599" y="3002"/>
                  </a:cubicBezTo>
                  <a:cubicBezTo>
                    <a:pt x="2575" y="2978"/>
                    <a:pt x="2528" y="2966"/>
                    <a:pt x="2492" y="2931"/>
                  </a:cubicBezTo>
                  <a:cubicBezTo>
                    <a:pt x="2480" y="2990"/>
                    <a:pt x="2468" y="3026"/>
                    <a:pt x="2457" y="3061"/>
                  </a:cubicBezTo>
                  <a:cubicBezTo>
                    <a:pt x="2433" y="3085"/>
                    <a:pt x="2421" y="3121"/>
                    <a:pt x="2397" y="3133"/>
                  </a:cubicBezTo>
                  <a:cubicBezTo>
                    <a:pt x="2338" y="3168"/>
                    <a:pt x="2314" y="3227"/>
                    <a:pt x="2302" y="3287"/>
                  </a:cubicBezTo>
                  <a:cubicBezTo>
                    <a:pt x="2267" y="3441"/>
                    <a:pt x="2255" y="3453"/>
                    <a:pt x="2065" y="3453"/>
                  </a:cubicBezTo>
                  <a:cubicBezTo>
                    <a:pt x="2053" y="3311"/>
                    <a:pt x="2006" y="3156"/>
                    <a:pt x="2029" y="3038"/>
                  </a:cubicBezTo>
                  <a:cubicBezTo>
                    <a:pt x="2065" y="2907"/>
                    <a:pt x="2065" y="2776"/>
                    <a:pt x="2112" y="2658"/>
                  </a:cubicBezTo>
                  <a:cubicBezTo>
                    <a:pt x="2172" y="2515"/>
                    <a:pt x="2172" y="2397"/>
                    <a:pt x="2065" y="2278"/>
                  </a:cubicBezTo>
                  <a:cubicBezTo>
                    <a:pt x="2029" y="2231"/>
                    <a:pt x="2006" y="2207"/>
                    <a:pt x="1958" y="2231"/>
                  </a:cubicBezTo>
                  <a:cubicBezTo>
                    <a:pt x="1922" y="2242"/>
                    <a:pt x="1875" y="2242"/>
                    <a:pt x="1827" y="2254"/>
                  </a:cubicBezTo>
                  <a:cubicBezTo>
                    <a:pt x="1827" y="2159"/>
                    <a:pt x="1756" y="2159"/>
                    <a:pt x="1697" y="2124"/>
                  </a:cubicBezTo>
                  <a:cubicBezTo>
                    <a:pt x="1614" y="2100"/>
                    <a:pt x="1531" y="2041"/>
                    <a:pt x="1460" y="1981"/>
                  </a:cubicBezTo>
                  <a:cubicBezTo>
                    <a:pt x="1424" y="1946"/>
                    <a:pt x="1388" y="1934"/>
                    <a:pt x="1341" y="1958"/>
                  </a:cubicBezTo>
                  <a:cubicBezTo>
                    <a:pt x="1317" y="1969"/>
                    <a:pt x="1282" y="1969"/>
                    <a:pt x="1246" y="1981"/>
                  </a:cubicBezTo>
                  <a:cubicBezTo>
                    <a:pt x="1258" y="1922"/>
                    <a:pt x="1258" y="1887"/>
                    <a:pt x="1270" y="1863"/>
                  </a:cubicBezTo>
                  <a:cubicBezTo>
                    <a:pt x="1210" y="1827"/>
                    <a:pt x="1175" y="1792"/>
                    <a:pt x="1139" y="1756"/>
                  </a:cubicBezTo>
                  <a:cubicBezTo>
                    <a:pt x="1128" y="1756"/>
                    <a:pt x="1115" y="1744"/>
                    <a:pt x="1104" y="1744"/>
                  </a:cubicBezTo>
                  <a:cubicBezTo>
                    <a:pt x="985" y="1756"/>
                    <a:pt x="961" y="1649"/>
                    <a:pt x="890" y="1590"/>
                  </a:cubicBezTo>
                  <a:cubicBezTo>
                    <a:pt x="890" y="1590"/>
                    <a:pt x="902" y="1578"/>
                    <a:pt x="902" y="1566"/>
                  </a:cubicBezTo>
                  <a:cubicBezTo>
                    <a:pt x="914" y="1495"/>
                    <a:pt x="878" y="1435"/>
                    <a:pt x="819" y="1459"/>
                  </a:cubicBezTo>
                  <a:cubicBezTo>
                    <a:pt x="653" y="1507"/>
                    <a:pt x="534" y="1400"/>
                    <a:pt x="403" y="1364"/>
                  </a:cubicBezTo>
                  <a:cubicBezTo>
                    <a:pt x="368" y="1352"/>
                    <a:pt x="380" y="1269"/>
                    <a:pt x="416" y="1234"/>
                  </a:cubicBezTo>
                  <a:cubicBezTo>
                    <a:pt x="451" y="1198"/>
                    <a:pt x="475" y="1162"/>
                    <a:pt x="510" y="11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Kogi</a:t>
              </a:r>
            </a:p>
          </p:txBody>
        </p:sp>
        <p:sp>
          <p:nvSpPr>
            <p:cNvPr id="26" name="Freeform 14">
              <a:extLst>
                <a:ext uri="{FF2B5EF4-FFF2-40B4-BE49-F238E27FC236}">
                  <a16:creationId xmlns:a16="http://schemas.microsoft.com/office/drawing/2014/main" id="{B975C735-C58F-BE46-BBF3-CEE37D1962DF}"/>
                </a:ext>
              </a:extLst>
            </p:cNvPr>
            <p:cNvSpPr>
              <a:spLocks noChangeArrowheads="1"/>
            </p:cNvSpPr>
            <p:nvPr/>
          </p:nvSpPr>
          <p:spPr bwMode="auto">
            <a:xfrm>
              <a:off x="2020888" y="3414713"/>
              <a:ext cx="1077912" cy="1204912"/>
            </a:xfrm>
            <a:custGeom>
              <a:avLst/>
              <a:gdLst>
                <a:gd name="T0" fmla="*/ 2991 w 2992"/>
                <a:gd name="T1" fmla="*/ 1815 h 3346"/>
                <a:gd name="T2" fmla="*/ 2991 w 2992"/>
                <a:gd name="T3" fmla="*/ 1815 h 3346"/>
                <a:gd name="T4" fmla="*/ 2824 w 2992"/>
                <a:gd name="T5" fmla="*/ 2183 h 3346"/>
                <a:gd name="T6" fmla="*/ 2718 w 2992"/>
                <a:gd name="T7" fmla="*/ 2052 h 3346"/>
                <a:gd name="T8" fmla="*/ 2611 w 2992"/>
                <a:gd name="T9" fmla="*/ 2099 h 3346"/>
                <a:gd name="T10" fmla="*/ 2587 w 2992"/>
                <a:gd name="T11" fmla="*/ 1957 h 3346"/>
                <a:gd name="T12" fmla="*/ 2445 w 2992"/>
                <a:gd name="T13" fmla="*/ 1969 h 3346"/>
                <a:gd name="T14" fmla="*/ 2397 w 2992"/>
                <a:gd name="T15" fmla="*/ 2005 h 3346"/>
                <a:gd name="T16" fmla="*/ 2184 w 2992"/>
                <a:gd name="T17" fmla="*/ 2099 h 3346"/>
                <a:gd name="T18" fmla="*/ 2148 w 2992"/>
                <a:gd name="T19" fmla="*/ 2099 h 3346"/>
                <a:gd name="T20" fmla="*/ 2065 w 2992"/>
                <a:gd name="T21" fmla="*/ 2455 h 3346"/>
                <a:gd name="T22" fmla="*/ 2089 w 2992"/>
                <a:gd name="T23" fmla="*/ 2503 h 3346"/>
                <a:gd name="T24" fmla="*/ 2184 w 2992"/>
                <a:gd name="T25" fmla="*/ 2574 h 3346"/>
                <a:gd name="T26" fmla="*/ 2255 w 2992"/>
                <a:gd name="T27" fmla="*/ 2764 h 3346"/>
                <a:gd name="T28" fmla="*/ 2279 w 2992"/>
                <a:gd name="T29" fmla="*/ 3120 h 3346"/>
                <a:gd name="T30" fmla="*/ 2314 w 2992"/>
                <a:gd name="T31" fmla="*/ 3250 h 3346"/>
                <a:gd name="T32" fmla="*/ 2290 w 2992"/>
                <a:gd name="T33" fmla="*/ 3263 h 3346"/>
                <a:gd name="T34" fmla="*/ 2243 w 2992"/>
                <a:gd name="T35" fmla="*/ 3191 h 3346"/>
                <a:gd name="T36" fmla="*/ 1922 w 2992"/>
                <a:gd name="T37" fmla="*/ 3322 h 3346"/>
                <a:gd name="T38" fmla="*/ 1649 w 2992"/>
                <a:gd name="T39" fmla="*/ 3322 h 3346"/>
                <a:gd name="T40" fmla="*/ 1685 w 2992"/>
                <a:gd name="T41" fmla="*/ 3203 h 3346"/>
                <a:gd name="T42" fmla="*/ 1602 w 2992"/>
                <a:gd name="T43" fmla="*/ 2906 h 3346"/>
                <a:gd name="T44" fmla="*/ 1353 w 2992"/>
                <a:gd name="T45" fmla="*/ 2776 h 3346"/>
                <a:gd name="T46" fmla="*/ 1187 w 2992"/>
                <a:gd name="T47" fmla="*/ 2705 h 3346"/>
                <a:gd name="T48" fmla="*/ 1032 w 2992"/>
                <a:gd name="T49" fmla="*/ 2717 h 3346"/>
                <a:gd name="T50" fmla="*/ 997 w 2992"/>
                <a:gd name="T51" fmla="*/ 2800 h 3346"/>
                <a:gd name="T52" fmla="*/ 747 w 2992"/>
                <a:gd name="T53" fmla="*/ 2859 h 3346"/>
                <a:gd name="T54" fmla="*/ 676 w 2992"/>
                <a:gd name="T55" fmla="*/ 2764 h 3346"/>
                <a:gd name="T56" fmla="*/ 558 w 2992"/>
                <a:gd name="T57" fmla="*/ 2598 h 3346"/>
                <a:gd name="T58" fmla="*/ 474 w 2992"/>
                <a:gd name="T59" fmla="*/ 2266 h 3346"/>
                <a:gd name="T60" fmla="*/ 392 w 2992"/>
                <a:gd name="T61" fmla="*/ 2040 h 3346"/>
                <a:gd name="T62" fmla="*/ 309 w 2992"/>
                <a:gd name="T63" fmla="*/ 2206 h 3346"/>
                <a:gd name="T64" fmla="*/ 273 w 2992"/>
                <a:gd name="T65" fmla="*/ 1921 h 3346"/>
                <a:gd name="T66" fmla="*/ 48 w 2992"/>
                <a:gd name="T67" fmla="*/ 1886 h 3346"/>
                <a:gd name="T68" fmla="*/ 95 w 2992"/>
                <a:gd name="T69" fmla="*/ 1625 h 3346"/>
                <a:gd name="T70" fmla="*/ 83 w 2992"/>
                <a:gd name="T71" fmla="*/ 1518 h 3346"/>
                <a:gd name="T72" fmla="*/ 48 w 2992"/>
                <a:gd name="T73" fmla="*/ 1245 h 3346"/>
                <a:gd name="T74" fmla="*/ 107 w 2992"/>
                <a:gd name="T75" fmla="*/ 937 h 3346"/>
                <a:gd name="T76" fmla="*/ 190 w 2992"/>
                <a:gd name="T77" fmla="*/ 925 h 3346"/>
                <a:gd name="T78" fmla="*/ 534 w 2992"/>
                <a:gd name="T79" fmla="*/ 770 h 3346"/>
                <a:gd name="T80" fmla="*/ 593 w 2992"/>
                <a:gd name="T81" fmla="*/ 723 h 3346"/>
                <a:gd name="T82" fmla="*/ 795 w 2992"/>
                <a:gd name="T83" fmla="*/ 652 h 3346"/>
                <a:gd name="T84" fmla="*/ 950 w 2992"/>
                <a:gd name="T85" fmla="*/ 616 h 3346"/>
                <a:gd name="T86" fmla="*/ 1567 w 2992"/>
                <a:gd name="T87" fmla="*/ 331 h 3346"/>
                <a:gd name="T88" fmla="*/ 1673 w 2992"/>
                <a:gd name="T89" fmla="*/ 225 h 3346"/>
                <a:gd name="T90" fmla="*/ 1709 w 2992"/>
                <a:gd name="T91" fmla="*/ 153 h 3346"/>
                <a:gd name="T92" fmla="*/ 2041 w 2992"/>
                <a:gd name="T93" fmla="*/ 95 h 3346"/>
                <a:gd name="T94" fmla="*/ 2053 w 2992"/>
                <a:gd name="T95" fmla="*/ 153 h 3346"/>
                <a:gd name="T96" fmla="*/ 2112 w 2992"/>
                <a:gd name="T97" fmla="*/ 284 h 3346"/>
                <a:gd name="T98" fmla="*/ 2255 w 2992"/>
                <a:gd name="T99" fmla="*/ 402 h 3346"/>
                <a:gd name="T100" fmla="*/ 2433 w 2992"/>
                <a:gd name="T101" fmla="*/ 391 h 3346"/>
                <a:gd name="T102" fmla="*/ 2504 w 2992"/>
                <a:gd name="T103" fmla="*/ 320 h 3346"/>
                <a:gd name="T104" fmla="*/ 2587 w 2992"/>
                <a:gd name="T105" fmla="*/ 284 h 3346"/>
                <a:gd name="T106" fmla="*/ 2599 w 2992"/>
                <a:gd name="T107" fmla="*/ 320 h 3346"/>
                <a:gd name="T108" fmla="*/ 2445 w 2992"/>
                <a:gd name="T109" fmla="*/ 438 h 3346"/>
                <a:gd name="T110" fmla="*/ 2326 w 2992"/>
                <a:gd name="T111" fmla="*/ 759 h 3346"/>
                <a:gd name="T112" fmla="*/ 2599 w 2992"/>
                <a:gd name="T113" fmla="*/ 1364 h 3346"/>
                <a:gd name="T114" fmla="*/ 2801 w 2992"/>
                <a:gd name="T115" fmla="*/ 1554 h 3346"/>
                <a:gd name="T116" fmla="*/ 2836 w 2992"/>
                <a:gd name="T117" fmla="*/ 1625 h 3346"/>
                <a:gd name="T118" fmla="*/ 2919 w 2992"/>
                <a:gd name="T119" fmla="*/ 1767 h 3346"/>
                <a:gd name="T120" fmla="*/ 2991 w 2992"/>
                <a:gd name="T121" fmla="*/ 1815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2" h="3346">
                  <a:moveTo>
                    <a:pt x="2991" y="1815"/>
                  </a:moveTo>
                  <a:lnTo>
                    <a:pt x="2991" y="1815"/>
                  </a:lnTo>
                  <a:cubicBezTo>
                    <a:pt x="2848" y="1898"/>
                    <a:pt x="2884" y="2052"/>
                    <a:pt x="2824" y="2183"/>
                  </a:cubicBezTo>
                  <a:cubicBezTo>
                    <a:pt x="2789" y="2135"/>
                    <a:pt x="2753" y="2088"/>
                    <a:pt x="2718" y="2052"/>
                  </a:cubicBezTo>
                  <a:cubicBezTo>
                    <a:pt x="2682" y="2064"/>
                    <a:pt x="2646" y="2088"/>
                    <a:pt x="2611" y="2099"/>
                  </a:cubicBezTo>
                  <a:cubicBezTo>
                    <a:pt x="2599" y="2052"/>
                    <a:pt x="2599" y="2016"/>
                    <a:pt x="2587" y="1957"/>
                  </a:cubicBezTo>
                  <a:cubicBezTo>
                    <a:pt x="2540" y="1957"/>
                    <a:pt x="2492" y="1957"/>
                    <a:pt x="2445" y="1969"/>
                  </a:cubicBezTo>
                  <a:cubicBezTo>
                    <a:pt x="2433" y="1969"/>
                    <a:pt x="2409" y="1981"/>
                    <a:pt x="2397" y="2005"/>
                  </a:cubicBezTo>
                  <a:cubicBezTo>
                    <a:pt x="2326" y="2123"/>
                    <a:pt x="2326" y="2123"/>
                    <a:pt x="2184" y="2099"/>
                  </a:cubicBezTo>
                  <a:cubicBezTo>
                    <a:pt x="2172" y="2099"/>
                    <a:pt x="2172" y="2099"/>
                    <a:pt x="2148" y="2099"/>
                  </a:cubicBezTo>
                  <a:cubicBezTo>
                    <a:pt x="2124" y="2218"/>
                    <a:pt x="2089" y="2337"/>
                    <a:pt x="2065" y="2455"/>
                  </a:cubicBezTo>
                  <a:cubicBezTo>
                    <a:pt x="2053" y="2467"/>
                    <a:pt x="2077" y="2491"/>
                    <a:pt x="2089" y="2503"/>
                  </a:cubicBezTo>
                  <a:cubicBezTo>
                    <a:pt x="2112" y="2527"/>
                    <a:pt x="2148" y="2551"/>
                    <a:pt x="2184" y="2574"/>
                  </a:cubicBezTo>
                  <a:cubicBezTo>
                    <a:pt x="2243" y="2622"/>
                    <a:pt x="2266" y="2681"/>
                    <a:pt x="2255" y="2764"/>
                  </a:cubicBezTo>
                  <a:cubicBezTo>
                    <a:pt x="2219" y="2883"/>
                    <a:pt x="2219" y="3001"/>
                    <a:pt x="2279" y="3120"/>
                  </a:cubicBezTo>
                  <a:cubicBezTo>
                    <a:pt x="2302" y="3156"/>
                    <a:pt x="2302" y="3203"/>
                    <a:pt x="2314" y="3250"/>
                  </a:cubicBezTo>
                  <a:cubicBezTo>
                    <a:pt x="2302" y="3250"/>
                    <a:pt x="2302" y="3250"/>
                    <a:pt x="2290" y="3263"/>
                  </a:cubicBezTo>
                  <a:cubicBezTo>
                    <a:pt x="2279" y="3239"/>
                    <a:pt x="2255" y="3215"/>
                    <a:pt x="2243" y="3191"/>
                  </a:cubicBezTo>
                  <a:cubicBezTo>
                    <a:pt x="2124" y="3239"/>
                    <a:pt x="2029" y="3298"/>
                    <a:pt x="1922" y="3322"/>
                  </a:cubicBezTo>
                  <a:cubicBezTo>
                    <a:pt x="1839" y="3345"/>
                    <a:pt x="1744" y="3322"/>
                    <a:pt x="1649" y="3322"/>
                  </a:cubicBezTo>
                  <a:cubicBezTo>
                    <a:pt x="1662" y="3286"/>
                    <a:pt x="1673" y="3250"/>
                    <a:pt x="1685" y="3203"/>
                  </a:cubicBezTo>
                  <a:cubicBezTo>
                    <a:pt x="1697" y="3096"/>
                    <a:pt x="1673" y="3001"/>
                    <a:pt x="1602" y="2906"/>
                  </a:cubicBezTo>
                  <a:cubicBezTo>
                    <a:pt x="1531" y="2823"/>
                    <a:pt x="1472" y="2764"/>
                    <a:pt x="1353" y="2776"/>
                  </a:cubicBezTo>
                  <a:cubicBezTo>
                    <a:pt x="1294" y="2776"/>
                    <a:pt x="1234" y="2776"/>
                    <a:pt x="1187" y="2705"/>
                  </a:cubicBezTo>
                  <a:cubicBezTo>
                    <a:pt x="1175" y="2657"/>
                    <a:pt x="1056" y="2669"/>
                    <a:pt x="1032" y="2717"/>
                  </a:cubicBezTo>
                  <a:cubicBezTo>
                    <a:pt x="1021" y="2752"/>
                    <a:pt x="1009" y="2776"/>
                    <a:pt x="997" y="2800"/>
                  </a:cubicBezTo>
                  <a:cubicBezTo>
                    <a:pt x="950" y="2918"/>
                    <a:pt x="842" y="2942"/>
                    <a:pt x="747" y="2859"/>
                  </a:cubicBezTo>
                  <a:cubicBezTo>
                    <a:pt x="724" y="2835"/>
                    <a:pt x="700" y="2788"/>
                    <a:pt x="676" y="2764"/>
                  </a:cubicBezTo>
                  <a:cubicBezTo>
                    <a:pt x="629" y="2705"/>
                    <a:pt x="605" y="2646"/>
                    <a:pt x="558" y="2598"/>
                  </a:cubicBezTo>
                  <a:cubicBezTo>
                    <a:pt x="451" y="2503"/>
                    <a:pt x="415" y="2384"/>
                    <a:pt x="474" y="2266"/>
                  </a:cubicBezTo>
                  <a:cubicBezTo>
                    <a:pt x="522" y="2147"/>
                    <a:pt x="451" y="2111"/>
                    <a:pt x="392" y="2040"/>
                  </a:cubicBezTo>
                  <a:cubicBezTo>
                    <a:pt x="368" y="2088"/>
                    <a:pt x="344" y="2147"/>
                    <a:pt x="309" y="2206"/>
                  </a:cubicBezTo>
                  <a:cubicBezTo>
                    <a:pt x="297" y="2099"/>
                    <a:pt x="285" y="2016"/>
                    <a:pt x="273" y="1921"/>
                  </a:cubicBezTo>
                  <a:cubicBezTo>
                    <a:pt x="202" y="1910"/>
                    <a:pt x="130" y="1898"/>
                    <a:pt x="48" y="1886"/>
                  </a:cubicBezTo>
                  <a:cubicBezTo>
                    <a:pt x="59" y="1791"/>
                    <a:pt x="83" y="1708"/>
                    <a:pt x="95" y="1625"/>
                  </a:cubicBezTo>
                  <a:cubicBezTo>
                    <a:pt x="107" y="1589"/>
                    <a:pt x="95" y="1554"/>
                    <a:pt x="83" y="1518"/>
                  </a:cubicBezTo>
                  <a:cubicBezTo>
                    <a:pt x="12" y="1435"/>
                    <a:pt x="0" y="1328"/>
                    <a:pt x="48" y="1245"/>
                  </a:cubicBezTo>
                  <a:cubicBezTo>
                    <a:pt x="107" y="1150"/>
                    <a:pt x="107" y="1055"/>
                    <a:pt x="107" y="937"/>
                  </a:cubicBezTo>
                  <a:cubicBezTo>
                    <a:pt x="130" y="937"/>
                    <a:pt x="166" y="925"/>
                    <a:pt x="190" y="925"/>
                  </a:cubicBezTo>
                  <a:cubicBezTo>
                    <a:pt x="332" y="937"/>
                    <a:pt x="439" y="877"/>
                    <a:pt x="534" y="770"/>
                  </a:cubicBezTo>
                  <a:cubicBezTo>
                    <a:pt x="546" y="759"/>
                    <a:pt x="570" y="747"/>
                    <a:pt x="593" y="723"/>
                  </a:cubicBezTo>
                  <a:cubicBezTo>
                    <a:pt x="641" y="652"/>
                    <a:pt x="712" y="640"/>
                    <a:pt x="795" y="652"/>
                  </a:cubicBezTo>
                  <a:cubicBezTo>
                    <a:pt x="842" y="652"/>
                    <a:pt x="902" y="640"/>
                    <a:pt x="950" y="616"/>
                  </a:cubicBezTo>
                  <a:cubicBezTo>
                    <a:pt x="1151" y="533"/>
                    <a:pt x="1365" y="426"/>
                    <a:pt x="1567" y="331"/>
                  </a:cubicBezTo>
                  <a:cubicBezTo>
                    <a:pt x="1626" y="307"/>
                    <a:pt x="1662" y="272"/>
                    <a:pt x="1673" y="225"/>
                  </a:cubicBezTo>
                  <a:cubicBezTo>
                    <a:pt x="1685" y="201"/>
                    <a:pt x="1697" y="177"/>
                    <a:pt x="1709" y="153"/>
                  </a:cubicBezTo>
                  <a:cubicBezTo>
                    <a:pt x="1744" y="12"/>
                    <a:pt x="1946" y="0"/>
                    <a:pt x="2041" y="95"/>
                  </a:cubicBezTo>
                  <a:cubicBezTo>
                    <a:pt x="2053" y="107"/>
                    <a:pt x="2053" y="130"/>
                    <a:pt x="2053" y="153"/>
                  </a:cubicBezTo>
                  <a:cubicBezTo>
                    <a:pt x="2029" y="213"/>
                    <a:pt x="2065" y="248"/>
                    <a:pt x="2112" y="284"/>
                  </a:cubicBezTo>
                  <a:cubicBezTo>
                    <a:pt x="2160" y="320"/>
                    <a:pt x="2207" y="367"/>
                    <a:pt x="2255" y="402"/>
                  </a:cubicBezTo>
                  <a:cubicBezTo>
                    <a:pt x="2314" y="450"/>
                    <a:pt x="2385" y="450"/>
                    <a:pt x="2433" y="391"/>
                  </a:cubicBezTo>
                  <a:cubicBezTo>
                    <a:pt x="2456" y="367"/>
                    <a:pt x="2480" y="331"/>
                    <a:pt x="2504" y="320"/>
                  </a:cubicBezTo>
                  <a:cubicBezTo>
                    <a:pt x="2528" y="296"/>
                    <a:pt x="2551" y="296"/>
                    <a:pt x="2587" y="284"/>
                  </a:cubicBezTo>
                  <a:cubicBezTo>
                    <a:pt x="2587" y="296"/>
                    <a:pt x="2587" y="307"/>
                    <a:pt x="2599" y="320"/>
                  </a:cubicBezTo>
                  <a:cubicBezTo>
                    <a:pt x="2540" y="355"/>
                    <a:pt x="2492" y="402"/>
                    <a:pt x="2445" y="438"/>
                  </a:cubicBezTo>
                  <a:cubicBezTo>
                    <a:pt x="2350" y="521"/>
                    <a:pt x="2314" y="628"/>
                    <a:pt x="2326" y="759"/>
                  </a:cubicBezTo>
                  <a:cubicBezTo>
                    <a:pt x="2361" y="984"/>
                    <a:pt x="2492" y="1162"/>
                    <a:pt x="2599" y="1364"/>
                  </a:cubicBezTo>
                  <a:cubicBezTo>
                    <a:pt x="2646" y="1447"/>
                    <a:pt x="2741" y="1494"/>
                    <a:pt x="2801" y="1554"/>
                  </a:cubicBezTo>
                  <a:cubicBezTo>
                    <a:pt x="2824" y="1577"/>
                    <a:pt x="2848" y="1601"/>
                    <a:pt x="2836" y="1625"/>
                  </a:cubicBezTo>
                  <a:cubicBezTo>
                    <a:pt x="2813" y="1708"/>
                    <a:pt x="2872" y="1732"/>
                    <a:pt x="2919" y="1767"/>
                  </a:cubicBezTo>
                  <a:cubicBezTo>
                    <a:pt x="2943" y="1779"/>
                    <a:pt x="2955" y="1791"/>
                    <a:pt x="2991" y="1815"/>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Oyo</a:t>
              </a:r>
            </a:p>
          </p:txBody>
        </p:sp>
        <p:sp>
          <p:nvSpPr>
            <p:cNvPr id="27" name="Freeform 15">
              <a:extLst>
                <a:ext uri="{FF2B5EF4-FFF2-40B4-BE49-F238E27FC236}">
                  <a16:creationId xmlns:a16="http://schemas.microsoft.com/office/drawing/2014/main" id="{9D9B5F6C-691D-AA40-A305-4DB082B1166E}"/>
                </a:ext>
              </a:extLst>
            </p:cNvPr>
            <p:cNvSpPr>
              <a:spLocks noChangeArrowheads="1"/>
            </p:cNvSpPr>
            <p:nvPr/>
          </p:nvSpPr>
          <p:spPr bwMode="auto">
            <a:xfrm>
              <a:off x="5387975" y="2743200"/>
              <a:ext cx="1187450" cy="1139825"/>
            </a:xfrm>
            <a:custGeom>
              <a:avLst/>
              <a:gdLst>
                <a:gd name="T0" fmla="*/ 2147 w 3299"/>
                <a:gd name="T1" fmla="*/ 1139 h 3168"/>
                <a:gd name="T2" fmla="*/ 2147 w 3299"/>
                <a:gd name="T3" fmla="*/ 1139 h 3168"/>
                <a:gd name="T4" fmla="*/ 2076 w 3299"/>
                <a:gd name="T5" fmla="*/ 973 h 3168"/>
                <a:gd name="T6" fmla="*/ 2076 w 3299"/>
                <a:gd name="T7" fmla="*/ 926 h 3168"/>
                <a:gd name="T8" fmla="*/ 2123 w 3299"/>
                <a:gd name="T9" fmla="*/ 914 h 3168"/>
                <a:gd name="T10" fmla="*/ 2444 w 3299"/>
                <a:gd name="T11" fmla="*/ 1009 h 3168"/>
                <a:gd name="T12" fmla="*/ 2480 w 3299"/>
                <a:gd name="T13" fmla="*/ 1032 h 3168"/>
                <a:gd name="T14" fmla="*/ 2646 w 3299"/>
                <a:gd name="T15" fmla="*/ 1127 h 3168"/>
                <a:gd name="T16" fmla="*/ 2824 w 3299"/>
                <a:gd name="T17" fmla="*/ 1199 h 3168"/>
                <a:gd name="T18" fmla="*/ 3144 w 3299"/>
                <a:gd name="T19" fmla="*/ 1400 h 3168"/>
                <a:gd name="T20" fmla="*/ 3180 w 3299"/>
                <a:gd name="T21" fmla="*/ 1459 h 3168"/>
                <a:gd name="T22" fmla="*/ 3203 w 3299"/>
                <a:gd name="T23" fmla="*/ 1981 h 3168"/>
                <a:gd name="T24" fmla="*/ 3287 w 3299"/>
                <a:gd name="T25" fmla="*/ 2183 h 3168"/>
                <a:gd name="T26" fmla="*/ 3263 w 3299"/>
                <a:gd name="T27" fmla="*/ 2278 h 3168"/>
                <a:gd name="T28" fmla="*/ 3215 w 3299"/>
                <a:gd name="T29" fmla="*/ 2289 h 3168"/>
                <a:gd name="T30" fmla="*/ 2753 w 3299"/>
                <a:gd name="T31" fmla="*/ 2538 h 3168"/>
                <a:gd name="T32" fmla="*/ 2396 w 3299"/>
                <a:gd name="T33" fmla="*/ 2835 h 3168"/>
                <a:gd name="T34" fmla="*/ 1803 w 3299"/>
                <a:gd name="T35" fmla="*/ 3156 h 3168"/>
                <a:gd name="T36" fmla="*/ 1684 w 3299"/>
                <a:gd name="T37" fmla="*/ 3156 h 3168"/>
                <a:gd name="T38" fmla="*/ 1340 w 3299"/>
                <a:gd name="T39" fmla="*/ 3037 h 3168"/>
                <a:gd name="T40" fmla="*/ 937 w 3299"/>
                <a:gd name="T41" fmla="*/ 3013 h 3168"/>
                <a:gd name="T42" fmla="*/ 747 w 3299"/>
                <a:gd name="T43" fmla="*/ 2942 h 3168"/>
                <a:gd name="T44" fmla="*/ 664 w 3299"/>
                <a:gd name="T45" fmla="*/ 2894 h 3168"/>
                <a:gd name="T46" fmla="*/ 569 w 3299"/>
                <a:gd name="T47" fmla="*/ 2752 h 3168"/>
                <a:gd name="T48" fmla="*/ 557 w 3299"/>
                <a:gd name="T49" fmla="*/ 2574 h 3168"/>
                <a:gd name="T50" fmla="*/ 771 w 3299"/>
                <a:gd name="T51" fmla="*/ 2349 h 3168"/>
                <a:gd name="T52" fmla="*/ 806 w 3299"/>
                <a:gd name="T53" fmla="*/ 2170 h 3168"/>
                <a:gd name="T54" fmla="*/ 723 w 3299"/>
                <a:gd name="T55" fmla="*/ 2123 h 3168"/>
                <a:gd name="T56" fmla="*/ 486 w 3299"/>
                <a:gd name="T57" fmla="*/ 2111 h 3168"/>
                <a:gd name="T58" fmla="*/ 403 w 3299"/>
                <a:gd name="T59" fmla="*/ 2052 h 3168"/>
                <a:gd name="T60" fmla="*/ 367 w 3299"/>
                <a:gd name="T61" fmla="*/ 1946 h 3168"/>
                <a:gd name="T62" fmla="*/ 249 w 3299"/>
                <a:gd name="T63" fmla="*/ 1816 h 3168"/>
                <a:gd name="T64" fmla="*/ 284 w 3299"/>
                <a:gd name="T65" fmla="*/ 1661 h 3168"/>
                <a:gd name="T66" fmla="*/ 201 w 3299"/>
                <a:gd name="T67" fmla="*/ 1578 h 3168"/>
                <a:gd name="T68" fmla="*/ 0 w 3299"/>
                <a:gd name="T69" fmla="*/ 1377 h 3168"/>
                <a:gd name="T70" fmla="*/ 12 w 3299"/>
                <a:gd name="T71" fmla="*/ 1341 h 3168"/>
                <a:gd name="T72" fmla="*/ 36 w 3299"/>
                <a:gd name="T73" fmla="*/ 1293 h 3168"/>
                <a:gd name="T74" fmla="*/ 131 w 3299"/>
                <a:gd name="T75" fmla="*/ 842 h 3168"/>
                <a:gd name="T76" fmla="*/ 165 w 3299"/>
                <a:gd name="T77" fmla="*/ 712 h 3168"/>
                <a:gd name="T78" fmla="*/ 225 w 3299"/>
                <a:gd name="T79" fmla="*/ 392 h 3168"/>
                <a:gd name="T80" fmla="*/ 272 w 3299"/>
                <a:gd name="T81" fmla="*/ 237 h 3168"/>
                <a:gd name="T82" fmla="*/ 344 w 3299"/>
                <a:gd name="T83" fmla="*/ 0 h 3168"/>
                <a:gd name="T84" fmla="*/ 533 w 3299"/>
                <a:gd name="T85" fmla="*/ 71 h 3168"/>
                <a:gd name="T86" fmla="*/ 581 w 3299"/>
                <a:gd name="T87" fmla="*/ 130 h 3168"/>
                <a:gd name="T88" fmla="*/ 628 w 3299"/>
                <a:gd name="T89" fmla="*/ 558 h 3168"/>
                <a:gd name="T90" fmla="*/ 640 w 3299"/>
                <a:gd name="T91" fmla="*/ 629 h 3168"/>
                <a:gd name="T92" fmla="*/ 901 w 3299"/>
                <a:gd name="T93" fmla="*/ 581 h 3168"/>
                <a:gd name="T94" fmla="*/ 1032 w 3299"/>
                <a:gd name="T95" fmla="*/ 760 h 3168"/>
                <a:gd name="T96" fmla="*/ 937 w 3299"/>
                <a:gd name="T97" fmla="*/ 1044 h 3168"/>
                <a:gd name="T98" fmla="*/ 972 w 3299"/>
                <a:gd name="T99" fmla="*/ 1068 h 3168"/>
                <a:gd name="T100" fmla="*/ 1222 w 3299"/>
                <a:gd name="T101" fmla="*/ 1258 h 3168"/>
                <a:gd name="T102" fmla="*/ 1329 w 3299"/>
                <a:gd name="T103" fmla="*/ 1329 h 3168"/>
                <a:gd name="T104" fmla="*/ 1839 w 3299"/>
                <a:gd name="T105" fmla="*/ 1341 h 3168"/>
                <a:gd name="T106" fmla="*/ 1910 w 3299"/>
                <a:gd name="T107" fmla="*/ 1305 h 3168"/>
                <a:gd name="T108" fmla="*/ 2147 w 3299"/>
                <a:gd name="T109" fmla="*/ 1139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9" h="3168">
                  <a:moveTo>
                    <a:pt x="2147" y="1139"/>
                  </a:moveTo>
                  <a:lnTo>
                    <a:pt x="2147" y="1139"/>
                  </a:lnTo>
                  <a:cubicBezTo>
                    <a:pt x="2123" y="1068"/>
                    <a:pt x="2100" y="1020"/>
                    <a:pt x="2076" y="973"/>
                  </a:cubicBezTo>
                  <a:cubicBezTo>
                    <a:pt x="2076" y="961"/>
                    <a:pt x="2076" y="937"/>
                    <a:pt x="2076" y="926"/>
                  </a:cubicBezTo>
                  <a:cubicBezTo>
                    <a:pt x="2088" y="914"/>
                    <a:pt x="2112" y="914"/>
                    <a:pt x="2123" y="914"/>
                  </a:cubicBezTo>
                  <a:cubicBezTo>
                    <a:pt x="2231" y="937"/>
                    <a:pt x="2337" y="973"/>
                    <a:pt x="2444" y="1009"/>
                  </a:cubicBezTo>
                  <a:cubicBezTo>
                    <a:pt x="2468" y="1009"/>
                    <a:pt x="2480" y="1020"/>
                    <a:pt x="2480" y="1032"/>
                  </a:cubicBezTo>
                  <a:cubicBezTo>
                    <a:pt x="2515" y="1104"/>
                    <a:pt x="2575" y="1115"/>
                    <a:pt x="2646" y="1127"/>
                  </a:cubicBezTo>
                  <a:cubicBezTo>
                    <a:pt x="2705" y="1139"/>
                    <a:pt x="2764" y="1163"/>
                    <a:pt x="2824" y="1199"/>
                  </a:cubicBezTo>
                  <a:cubicBezTo>
                    <a:pt x="2930" y="1258"/>
                    <a:pt x="3037" y="1329"/>
                    <a:pt x="3144" y="1400"/>
                  </a:cubicBezTo>
                  <a:cubicBezTo>
                    <a:pt x="3168" y="1412"/>
                    <a:pt x="3180" y="1436"/>
                    <a:pt x="3180" y="1459"/>
                  </a:cubicBezTo>
                  <a:cubicBezTo>
                    <a:pt x="3120" y="1638"/>
                    <a:pt x="3180" y="1816"/>
                    <a:pt x="3203" y="1981"/>
                  </a:cubicBezTo>
                  <a:cubicBezTo>
                    <a:pt x="3215" y="2052"/>
                    <a:pt x="3215" y="2135"/>
                    <a:pt x="3287" y="2183"/>
                  </a:cubicBezTo>
                  <a:cubicBezTo>
                    <a:pt x="3298" y="2194"/>
                    <a:pt x="3275" y="2242"/>
                    <a:pt x="3263" y="2278"/>
                  </a:cubicBezTo>
                  <a:cubicBezTo>
                    <a:pt x="3263" y="2278"/>
                    <a:pt x="3239" y="2289"/>
                    <a:pt x="3215" y="2289"/>
                  </a:cubicBezTo>
                  <a:cubicBezTo>
                    <a:pt x="3037" y="2313"/>
                    <a:pt x="2883" y="2408"/>
                    <a:pt x="2753" y="2538"/>
                  </a:cubicBezTo>
                  <a:cubicBezTo>
                    <a:pt x="2634" y="2645"/>
                    <a:pt x="2503" y="2740"/>
                    <a:pt x="2396" y="2835"/>
                  </a:cubicBezTo>
                  <a:cubicBezTo>
                    <a:pt x="2218" y="2990"/>
                    <a:pt x="2017" y="3096"/>
                    <a:pt x="1803" y="3156"/>
                  </a:cubicBezTo>
                  <a:cubicBezTo>
                    <a:pt x="1768" y="3167"/>
                    <a:pt x="1720" y="3167"/>
                    <a:pt x="1684" y="3156"/>
                  </a:cubicBezTo>
                  <a:cubicBezTo>
                    <a:pt x="1566" y="3120"/>
                    <a:pt x="1447" y="3085"/>
                    <a:pt x="1340" y="3037"/>
                  </a:cubicBezTo>
                  <a:cubicBezTo>
                    <a:pt x="1198" y="2990"/>
                    <a:pt x="1067" y="3001"/>
                    <a:pt x="937" y="3013"/>
                  </a:cubicBezTo>
                  <a:cubicBezTo>
                    <a:pt x="866" y="3013"/>
                    <a:pt x="794" y="3025"/>
                    <a:pt x="747" y="2942"/>
                  </a:cubicBezTo>
                  <a:cubicBezTo>
                    <a:pt x="735" y="2930"/>
                    <a:pt x="699" y="2918"/>
                    <a:pt x="664" y="2894"/>
                  </a:cubicBezTo>
                  <a:cubicBezTo>
                    <a:pt x="676" y="2835"/>
                    <a:pt x="640" y="2788"/>
                    <a:pt x="569" y="2752"/>
                  </a:cubicBezTo>
                  <a:cubicBezTo>
                    <a:pt x="498" y="2717"/>
                    <a:pt x="498" y="2622"/>
                    <a:pt x="557" y="2574"/>
                  </a:cubicBezTo>
                  <a:cubicBezTo>
                    <a:pt x="628" y="2503"/>
                    <a:pt x="688" y="2420"/>
                    <a:pt x="771" y="2349"/>
                  </a:cubicBezTo>
                  <a:cubicBezTo>
                    <a:pt x="806" y="2325"/>
                    <a:pt x="806" y="2242"/>
                    <a:pt x="806" y="2170"/>
                  </a:cubicBezTo>
                  <a:cubicBezTo>
                    <a:pt x="806" y="2159"/>
                    <a:pt x="759" y="2123"/>
                    <a:pt x="723" y="2123"/>
                  </a:cubicBezTo>
                  <a:cubicBezTo>
                    <a:pt x="640" y="2111"/>
                    <a:pt x="569" y="2111"/>
                    <a:pt x="486" y="2111"/>
                  </a:cubicBezTo>
                  <a:cubicBezTo>
                    <a:pt x="438" y="2111"/>
                    <a:pt x="415" y="2099"/>
                    <a:pt x="403" y="2052"/>
                  </a:cubicBezTo>
                  <a:cubicBezTo>
                    <a:pt x="391" y="2016"/>
                    <a:pt x="379" y="1981"/>
                    <a:pt x="367" y="1946"/>
                  </a:cubicBezTo>
                  <a:cubicBezTo>
                    <a:pt x="344" y="1875"/>
                    <a:pt x="332" y="1816"/>
                    <a:pt x="249" y="1816"/>
                  </a:cubicBezTo>
                  <a:cubicBezTo>
                    <a:pt x="260" y="1756"/>
                    <a:pt x="284" y="1709"/>
                    <a:pt x="284" y="1661"/>
                  </a:cubicBezTo>
                  <a:cubicBezTo>
                    <a:pt x="272" y="1626"/>
                    <a:pt x="237" y="1590"/>
                    <a:pt x="201" y="1578"/>
                  </a:cubicBezTo>
                  <a:cubicBezTo>
                    <a:pt x="95" y="1543"/>
                    <a:pt x="60" y="1448"/>
                    <a:pt x="0" y="1377"/>
                  </a:cubicBezTo>
                  <a:cubicBezTo>
                    <a:pt x="0" y="1364"/>
                    <a:pt x="0" y="1353"/>
                    <a:pt x="12" y="1341"/>
                  </a:cubicBezTo>
                  <a:cubicBezTo>
                    <a:pt x="12" y="1317"/>
                    <a:pt x="24" y="1305"/>
                    <a:pt x="36" y="1293"/>
                  </a:cubicBezTo>
                  <a:cubicBezTo>
                    <a:pt x="131" y="1163"/>
                    <a:pt x="165" y="1009"/>
                    <a:pt x="131" y="842"/>
                  </a:cubicBezTo>
                  <a:cubicBezTo>
                    <a:pt x="119" y="807"/>
                    <a:pt x="142" y="747"/>
                    <a:pt x="165" y="712"/>
                  </a:cubicBezTo>
                  <a:cubicBezTo>
                    <a:pt x="225" y="605"/>
                    <a:pt x="260" y="510"/>
                    <a:pt x="225" y="392"/>
                  </a:cubicBezTo>
                  <a:cubicBezTo>
                    <a:pt x="213" y="332"/>
                    <a:pt x="225" y="285"/>
                    <a:pt x="272" y="237"/>
                  </a:cubicBezTo>
                  <a:cubicBezTo>
                    <a:pt x="355" y="190"/>
                    <a:pt x="391" y="119"/>
                    <a:pt x="344" y="0"/>
                  </a:cubicBezTo>
                  <a:cubicBezTo>
                    <a:pt x="415" y="35"/>
                    <a:pt x="486" y="48"/>
                    <a:pt x="533" y="71"/>
                  </a:cubicBezTo>
                  <a:cubicBezTo>
                    <a:pt x="557" y="83"/>
                    <a:pt x="569" y="107"/>
                    <a:pt x="581" y="130"/>
                  </a:cubicBezTo>
                  <a:cubicBezTo>
                    <a:pt x="640" y="261"/>
                    <a:pt x="628" y="415"/>
                    <a:pt x="628" y="558"/>
                  </a:cubicBezTo>
                  <a:cubicBezTo>
                    <a:pt x="640" y="581"/>
                    <a:pt x="640" y="605"/>
                    <a:pt x="640" y="629"/>
                  </a:cubicBezTo>
                  <a:cubicBezTo>
                    <a:pt x="735" y="617"/>
                    <a:pt x="818" y="593"/>
                    <a:pt x="901" y="581"/>
                  </a:cubicBezTo>
                  <a:cubicBezTo>
                    <a:pt x="996" y="570"/>
                    <a:pt x="1056" y="665"/>
                    <a:pt x="1032" y="760"/>
                  </a:cubicBezTo>
                  <a:cubicBezTo>
                    <a:pt x="996" y="854"/>
                    <a:pt x="972" y="961"/>
                    <a:pt x="937" y="1044"/>
                  </a:cubicBezTo>
                  <a:cubicBezTo>
                    <a:pt x="961" y="1068"/>
                    <a:pt x="961" y="1068"/>
                    <a:pt x="972" y="1068"/>
                  </a:cubicBezTo>
                  <a:cubicBezTo>
                    <a:pt x="1091" y="1080"/>
                    <a:pt x="1162" y="1151"/>
                    <a:pt x="1222" y="1258"/>
                  </a:cubicBezTo>
                  <a:cubicBezTo>
                    <a:pt x="1234" y="1305"/>
                    <a:pt x="1269" y="1329"/>
                    <a:pt x="1329" y="1329"/>
                  </a:cubicBezTo>
                  <a:cubicBezTo>
                    <a:pt x="1495" y="1329"/>
                    <a:pt x="1661" y="1341"/>
                    <a:pt x="1839" y="1341"/>
                  </a:cubicBezTo>
                  <a:cubicBezTo>
                    <a:pt x="1863" y="1341"/>
                    <a:pt x="1898" y="1329"/>
                    <a:pt x="1910" y="1305"/>
                  </a:cubicBezTo>
                  <a:cubicBezTo>
                    <a:pt x="1946" y="1222"/>
                    <a:pt x="2017" y="1151"/>
                    <a:pt x="2147" y="11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x-none" sz="600" dirty="0"/>
            </a:p>
            <a:p>
              <a:pPr algn="ctr"/>
              <a:endParaRPr lang="x-none" sz="600" dirty="0"/>
            </a:p>
            <a:p>
              <a:pPr algn="ctr"/>
              <a:r>
                <a:rPr lang="x-none" sz="600" dirty="0"/>
                <a:t>Plateau</a:t>
              </a:r>
            </a:p>
          </p:txBody>
        </p:sp>
        <p:sp>
          <p:nvSpPr>
            <p:cNvPr id="28" name="Freeform 16">
              <a:extLst>
                <a:ext uri="{FF2B5EF4-FFF2-40B4-BE49-F238E27FC236}">
                  <a16:creationId xmlns:a16="http://schemas.microsoft.com/office/drawing/2014/main" id="{34385842-4CF6-B944-A891-1740C3E7CAEF}"/>
                </a:ext>
              </a:extLst>
            </p:cNvPr>
            <p:cNvSpPr>
              <a:spLocks noChangeArrowheads="1"/>
            </p:cNvSpPr>
            <p:nvPr/>
          </p:nvSpPr>
          <p:spPr bwMode="auto">
            <a:xfrm>
              <a:off x="4464050" y="3311525"/>
              <a:ext cx="1525588" cy="909638"/>
            </a:xfrm>
            <a:custGeom>
              <a:avLst/>
              <a:gdLst>
                <a:gd name="T0" fmla="*/ 1009 w 4237"/>
                <a:gd name="T1" fmla="*/ 273 h 2528"/>
                <a:gd name="T2" fmla="*/ 1009 w 4237"/>
                <a:gd name="T3" fmla="*/ 273 h 2528"/>
                <a:gd name="T4" fmla="*/ 1115 w 4237"/>
                <a:gd name="T5" fmla="*/ 143 h 2528"/>
                <a:gd name="T6" fmla="*/ 1068 w 4237"/>
                <a:gd name="T7" fmla="*/ 24 h 2528"/>
                <a:gd name="T8" fmla="*/ 1448 w 4237"/>
                <a:gd name="T9" fmla="*/ 131 h 2528"/>
                <a:gd name="T10" fmla="*/ 1472 w 4237"/>
                <a:gd name="T11" fmla="*/ 95 h 2528"/>
                <a:gd name="T12" fmla="*/ 1685 w 4237"/>
                <a:gd name="T13" fmla="*/ 131 h 2528"/>
                <a:gd name="T14" fmla="*/ 1757 w 4237"/>
                <a:gd name="T15" fmla="*/ 592 h 2528"/>
                <a:gd name="T16" fmla="*/ 2006 w 4237"/>
                <a:gd name="T17" fmla="*/ 533 h 2528"/>
                <a:gd name="T18" fmla="*/ 2207 w 4237"/>
                <a:gd name="T19" fmla="*/ 427 h 2528"/>
                <a:gd name="T20" fmla="*/ 2267 w 4237"/>
                <a:gd name="T21" fmla="*/ 474 h 2528"/>
                <a:gd name="T22" fmla="*/ 2350 w 4237"/>
                <a:gd name="T23" fmla="*/ 652 h 2528"/>
                <a:gd name="T24" fmla="*/ 2599 w 4237"/>
                <a:gd name="T25" fmla="*/ 592 h 2528"/>
                <a:gd name="T26" fmla="*/ 2634 w 4237"/>
                <a:gd name="T27" fmla="*/ 533 h 2528"/>
                <a:gd name="T28" fmla="*/ 2752 w 4237"/>
                <a:gd name="T29" fmla="*/ 285 h 2528"/>
                <a:gd name="T30" fmla="*/ 2871 w 4237"/>
                <a:gd name="T31" fmla="*/ 368 h 2528"/>
                <a:gd name="T32" fmla="*/ 2954 w 4237"/>
                <a:gd name="T33" fmla="*/ 569 h 2528"/>
                <a:gd name="T34" fmla="*/ 3180 w 4237"/>
                <a:gd name="T35" fmla="*/ 592 h 2528"/>
                <a:gd name="T36" fmla="*/ 3227 w 4237"/>
                <a:gd name="T37" fmla="*/ 592 h 2528"/>
                <a:gd name="T38" fmla="*/ 3322 w 4237"/>
                <a:gd name="T39" fmla="*/ 628 h 2528"/>
                <a:gd name="T40" fmla="*/ 3262 w 4237"/>
                <a:gd name="T41" fmla="*/ 759 h 2528"/>
                <a:gd name="T42" fmla="*/ 3013 w 4237"/>
                <a:gd name="T43" fmla="*/ 1008 h 2528"/>
                <a:gd name="T44" fmla="*/ 3001 w 4237"/>
                <a:gd name="T45" fmla="*/ 1044 h 2528"/>
                <a:gd name="T46" fmla="*/ 3132 w 4237"/>
                <a:gd name="T47" fmla="*/ 1245 h 2528"/>
                <a:gd name="T48" fmla="*/ 3191 w 4237"/>
                <a:gd name="T49" fmla="*/ 1364 h 2528"/>
                <a:gd name="T50" fmla="*/ 3322 w 4237"/>
                <a:gd name="T51" fmla="*/ 1459 h 2528"/>
                <a:gd name="T52" fmla="*/ 3393 w 4237"/>
                <a:gd name="T53" fmla="*/ 1494 h 2528"/>
                <a:gd name="T54" fmla="*/ 3429 w 4237"/>
                <a:gd name="T55" fmla="*/ 1494 h 2528"/>
                <a:gd name="T56" fmla="*/ 4224 w 4237"/>
                <a:gd name="T57" fmla="*/ 1625 h 2528"/>
                <a:gd name="T58" fmla="*/ 4236 w 4237"/>
                <a:gd name="T59" fmla="*/ 1637 h 2528"/>
                <a:gd name="T60" fmla="*/ 3987 w 4237"/>
                <a:gd name="T61" fmla="*/ 1708 h 2528"/>
                <a:gd name="T62" fmla="*/ 3820 w 4237"/>
                <a:gd name="T63" fmla="*/ 1696 h 2528"/>
                <a:gd name="T64" fmla="*/ 3785 w 4237"/>
                <a:gd name="T65" fmla="*/ 1886 h 2528"/>
                <a:gd name="T66" fmla="*/ 3856 w 4237"/>
                <a:gd name="T67" fmla="*/ 1993 h 2528"/>
                <a:gd name="T68" fmla="*/ 3820 w 4237"/>
                <a:gd name="T69" fmla="*/ 2183 h 2528"/>
                <a:gd name="T70" fmla="*/ 3583 w 4237"/>
                <a:gd name="T71" fmla="*/ 2373 h 2528"/>
                <a:gd name="T72" fmla="*/ 3500 w 4237"/>
                <a:gd name="T73" fmla="*/ 2242 h 2528"/>
                <a:gd name="T74" fmla="*/ 3239 w 4237"/>
                <a:gd name="T75" fmla="*/ 2100 h 2528"/>
                <a:gd name="T76" fmla="*/ 2930 w 4237"/>
                <a:gd name="T77" fmla="*/ 2040 h 2528"/>
                <a:gd name="T78" fmla="*/ 2740 w 4237"/>
                <a:gd name="T79" fmla="*/ 1981 h 2528"/>
                <a:gd name="T80" fmla="*/ 2267 w 4237"/>
                <a:gd name="T81" fmla="*/ 2100 h 2528"/>
                <a:gd name="T82" fmla="*/ 2279 w 4237"/>
                <a:gd name="T83" fmla="*/ 2301 h 2528"/>
                <a:gd name="T84" fmla="*/ 2338 w 4237"/>
                <a:gd name="T85" fmla="*/ 2444 h 2528"/>
                <a:gd name="T86" fmla="*/ 2361 w 4237"/>
                <a:gd name="T87" fmla="*/ 2527 h 2528"/>
                <a:gd name="T88" fmla="*/ 2219 w 4237"/>
                <a:gd name="T89" fmla="*/ 2468 h 2528"/>
                <a:gd name="T90" fmla="*/ 1139 w 4237"/>
                <a:gd name="T91" fmla="*/ 2124 h 2528"/>
                <a:gd name="T92" fmla="*/ 724 w 4237"/>
                <a:gd name="T93" fmla="*/ 2124 h 2528"/>
                <a:gd name="T94" fmla="*/ 143 w 4237"/>
                <a:gd name="T95" fmla="*/ 2313 h 2528"/>
                <a:gd name="T96" fmla="*/ 35 w 4237"/>
                <a:gd name="T97" fmla="*/ 2349 h 2528"/>
                <a:gd name="T98" fmla="*/ 59 w 4237"/>
                <a:gd name="T99" fmla="*/ 2219 h 2528"/>
                <a:gd name="T100" fmla="*/ 83 w 4237"/>
                <a:gd name="T101" fmla="*/ 2111 h 2528"/>
                <a:gd name="T102" fmla="*/ 71 w 4237"/>
                <a:gd name="T103" fmla="*/ 1803 h 2528"/>
                <a:gd name="T104" fmla="*/ 261 w 4237"/>
                <a:gd name="T105" fmla="*/ 1518 h 2528"/>
                <a:gd name="T106" fmla="*/ 510 w 4237"/>
                <a:gd name="T107" fmla="*/ 1435 h 2528"/>
                <a:gd name="T108" fmla="*/ 902 w 4237"/>
                <a:gd name="T109" fmla="*/ 1127 h 2528"/>
                <a:gd name="T110" fmla="*/ 1009 w 4237"/>
                <a:gd name="T111" fmla="*/ 711 h 2528"/>
                <a:gd name="T112" fmla="*/ 997 w 4237"/>
                <a:gd name="T113" fmla="*/ 344 h 2528"/>
                <a:gd name="T114" fmla="*/ 1009 w 4237"/>
                <a:gd name="T115" fmla="*/ 273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37" h="2528">
                  <a:moveTo>
                    <a:pt x="1009" y="273"/>
                  </a:moveTo>
                  <a:lnTo>
                    <a:pt x="1009" y="273"/>
                  </a:lnTo>
                  <a:cubicBezTo>
                    <a:pt x="1044" y="226"/>
                    <a:pt x="1092" y="190"/>
                    <a:pt x="1115" y="143"/>
                  </a:cubicBezTo>
                  <a:cubicBezTo>
                    <a:pt x="1115" y="119"/>
                    <a:pt x="1092" y="71"/>
                    <a:pt x="1068" y="24"/>
                  </a:cubicBezTo>
                  <a:cubicBezTo>
                    <a:pt x="1199" y="60"/>
                    <a:pt x="1317" y="95"/>
                    <a:pt x="1448" y="131"/>
                  </a:cubicBezTo>
                  <a:cubicBezTo>
                    <a:pt x="1448" y="131"/>
                    <a:pt x="1460" y="107"/>
                    <a:pt x="1472" y="95"/>
                  </a:cubicBezTo>
                  <a:cubicBezTo>
                    <a:pt x="1578" y="0"/>
                    <a:pt x="1626" y="12"/>
                    <a:pt x="1685" y="131"/>
                  </a:cubicBezTo>
                  <a:cubicBezTo>
                    <a:pt x="1768" y="273"/>
                    <a:pt x="1875" y="415"/>
                    <a:pt x="1757" y="592"/>
                  </a:cubicBezTo>
                  <a:cubicBezTo>
                    <a:pt x="1863" y="628"/>
                    <a:pt x="1946" y="605"/>
                    <a:pt x="2006" y="533"/>
                  </a:cubicBezTo>
                  <a:cubicBezTo>
                    <a:pt x="2053" y="462"/>
                    <a:pt x="2112" y="403"/>
                    <a:pt x="2207" y="427"/>
                  </a:cubicBezTo>
                  <a:cubicBezTo>
                    <a:pt x="2231" y="438"/>
                    <a:pt x="2255" y="450"/>
                    <a:pt x="2267" y="474"/>
                  </a:cubicBezTo>
                  <a:cubicBezTo>
                    <a:pt x="2302" y="533"/>
                    <a:pt x="2326" y="592"/>
                    <a:pt x="2350" y="652"/>
                  </a:cubicBezTo>
                  <a:cubicBezTo>
                    <a:pt x="2433" y="640"/>
                    <a:pt x="2516" y="616"/>
                    <a:pt x="2599" y="592"/>
                  </a:cubicBezTo>
                  <a:cubicBezTo>
                    <a:pt x="2611" y="592"/>
                    <a:pt x="2623" y="557"/>
                    <a:pt x="2634" y="533"/>
                  </a:cubicBezTo>
                  <a:cubicBezTo>
                    <a:pt x="2682" y="450"/>
                    <a:pt x="2717" y="368"/>
                    <a:pt x="2752" y="285"/>
                  </a:cubicBezTo>
                  <a:cubicBezTo>
                    <a:pt x="2823" y="285"/>
                    <a:pt x="2859" y="309"/>
                    <a:pt x="2871" y="368"/>
                  </a:cubicBezTo>
                  <a:cubicBezTo>
                    <a:pt x="2895" y="438"/>
                    <a:pt x="2907" y="533"/>
                    <a:pt x="2954" y="569"/>
                  </a:cubicBezTo>
                  <a:cubicBezTo>
                    <a:pt x="3001" y="605"/>
                    <a:pt x="3096" y="592"/>
                    <a:pt x="3180" y="592"/>
                  </a:cubicBezTo>
                  <a:cubicBezTo>
                    <a:pt x="3191" y="592"/>
                    <a:pt x="3215" y="592"/>
                    <a:pt x="3227" y="592"/>
                  </a:cubicBezTo>
                  <a:cubicBezTo>
                    <a:pt x="3262" y="605"/>
                    <a:pt x="3286" y="616"/>
                    <a:pt x="3322" y="628"/>
                  </a:cubicBezTo>
                  <a:cubicBezTo>
                    <a:pt x="3298" y="676"/>
                    <a:pt x="3298" y="723"/>
                    <a:pt x="3262" y="759"/>
                  </a:cubicBezTo>
                  <a:cubicBezTo>
                    <a:pt x="3191" y="854"/>
                    <a:pt x="3096" y="925"/>
                    <a:pt x="3013" y="1008"/>
                  </a:cubicBezTo>
                  <a:cubicBezTo>
                    <a:pt x="3001" y="1020"/>
                    <a:pt x="2989" y="1044"/>
                    <a:pt x="3001" y="1044"/>
                  </a:cubicBezTo>
                  <a:cubicBezTo>
                    <a:pt x="3037" y="1115"/>
                    <a:pt x="3037" y="1198"/>
                    <a:pt x="3132" y="1245"/>
                  </a:cubicBezTo>
                  <a:cubicBezTo>
                    <a:pt x="3167" y="1257"/>
                    <a:pt x="3167" y="1328"/>
                    <a:pt x="3191" y="1364"/>
                  </a:cubicBezTo>
                  <a:cubicBezTo>
                    <a:pt x="3239" y="1399"/>
                    <a:pt x="3275" y="1435"/>
                    <a:pt x="3322" y="1459"/>
                  </a:cubicBezTo>
                  <a:cubicBezTo>
                    <a:pt x="3346" y="1471"/>
                    <a:pt x="3369" y="1483"/>
                    <a:pt x="3393" y="1494"/>
                  </a:cubicBezTo>
                  <a:cubicBezTo>
                    <a:pt x="3405" y="1494"/>
                    <a:pt x="3417" y="1494"/>
                    <a:pt x="3429" y="1494"/>
                  </a:cubicBezTo>
                  <a:cubicBezTo>
                    <a:pt x="3701" y="1435"/>
                    <a:pt x="3963" y="1542"/>
                    <a:pt x="4224" y="1625"/>
                  </a:cubicBezTo>
                  <a:lnTo>
                    <a:pt x="4236" y="1637"/>
                  </a:lnTo>
                  <a:cubicBezTo>
                    <a:pt x="4164" y="1744"/>
                    <a:pt x="4152" y="1756"/>
                    <a:pt x="3987" y="1708"/>
                  </a:cubicBezTo>
                  <a:cubicBezTo>
                    <a:pt x="3927" y="1696"/>
                    <a:pt x="3879" y="1637"/>
                    <a:pt x="3820" y="1696"/>
                  </a:cubicBezTo>
                  <a:cubicBezTo>
                    <a:pt x="3761" y="1744"/>
                    <a:pt x="3749" y="1815"/>
                    <a:pt x="3785" y="1886"/>
                  </a:cubicBezTo>
                  <a:cubicBezTo>
                    <a:pt x="3808" y="1922"/>
                    <a:pt x="3832" y="1957"/>
                    <a:pt x="3856" y="1993"/>
                  </a:cubicBezTo>
                  <a:cubicBezTo>
                    <a:pt x="3879" y="2064"/>
                    <a:pt x="3879" y="2124"/>
                    <a:pt x="3820" y="2183"/>
                  </a:cubicBezTo>
                  <a:cubicBezTo>
                    <a:pt x="3737" y="2242"/>
                    <a:pt x="3666" y="2301"/>
                    <a:pt x="3583" y="2373"/>
                  </a:cubicBezTo>
                  <a:cubicBezTo>
                    <a:pt x="3547" y="2313"/>
                    <a:pt x="3524" y="2278"/>
                    <a:pt x="3500" y="2242"/>
                  </a:cubicBezTo>
                  <a:cubicBezTo>
                    <a:pt x="3440" y="2124"/>
                    <a:pt x="3369" y="2100"/>
                    <a:pt x="3239" y="2100"/>
                  </a:cubicBezTo>
                  <a:cubicBezTo>
                    <a:pt x="3132" y="2100"/>
                    <a:pt x="3037" y="2064"/>
                    <a:pt x="2930" y="2040"/>
                  </a:cubicBezTo>
                  <a:cubicBezTo>
                    <a:pt x="2871" y="2029"/>
                    <a:pt x="2800" y="2005"/>
                    <a:pt x="2740" y="1981"/>
                  </a:cubicBezTo>
                  <a:cubicBezTo>
                    <a:pt x="2551" y="1886"/>
                    <a:pt x="2397" y="1969"/>
                    <a:pt x="2267" y="2100"/>
                  </a:cubicBezTo>
                  <a:cubicBezTo>
                    <a:pt x="2231" y="2124"/>
                    <a:pt x="2267" y="2230"/>
                    <a:pt x="2279" y="2301"/>
                  </a:cubicBezTo>
                  <a:cubicBezTo>
                    <a:pt x="2279" y="2349"/>
                    <a:pt x="2314" y="2396"/>
                    <a:pt x="2338" y="2444"/>
                  </a:cubicBezTo>
                  <a:cubicBezTo>
                    <a:pt x="2350" y="2468"/>
                    <a:pt x="2350" y="2491"/>
                    <a:pt x="2361" y="2527"/>
                  </a:cubicBezTo>
                  <a:cubicBezTo>
                    <a:pt x="2302" y="2503"/>
                    <a:pt x="2255" y="2479"/>
                    <a:pt x="2219" y="2468"/>
                  </a:cubicBezTo>
                  <a:cubicBezTo>
                    <a:pt x="1875" y="2301"/>
                    <a:pt x="1495" y="2219"/>
                    <a:pt x="1139" y="2124"/>
                  </a:cubicBezTo>
                  <a:cubicBezTo>
                    <a:pt x="1009" y="2088"/>
                    <a:pt x="866" y="2124"/>
                    <a:pt x="724" y="2124"/>
                  </a:cubicBezTo>
                  <a:cubicBezTo>
                    <a:pt x="510" y="2124"/>
                    <a:pt x="332" y="2242"/>
                    <a:pt x="143" y="2313"/>
                  </a:cubicBezTo>
                  <a:cubicBezTo>
                    <a:pt x="107" y="2313"/>
                    <a:pt x="83" y="2325"/>
                    <a:pt x="35" y="2349"/>
                  </a:cubicBezTo>
                  <a:cubicBezTo>
                    <a:pt x="48" y="2290"/>
                    <a:pt x="48" y="2254"/>
                    <a:pt x="59" y="2219"/>
                  </a:cubicBezTo>
                  <a:cubicBezTo>
                    <a:pt x="59" y="2183"/>
                    <a:pt x="71" y="2147"/>
                    <a:pt x="83" y="2111"/>
                  </a:cubicBezTo>
                  <a:cubicBezTo>
                    <a:pt x="107" y="2005"/>
                    <a:pt x="119" y="1910"/>
                    <a:pt x="71" y="1803"/>
                  </a:cubicBezTo>
                  <a:cubicBezTo>
                    <a:pt x="0" y="1661"/>
                    <a:pt x="95" y="1530"/>
                    <a:pt x="261" y="1518"/>
                  </a:cubicBezTo>
                  <a:cubicBezTo>
                    <a:pt x="344" y="1507"/>
                    <a:pt x="427" y="1459"/>
                    <a:pt x="510" y="1435"/>
                  </a:cubicBezTo>
                  <a:cubicBezTo>
                    <a:pt x="688" y="1399"/>
                    <a:pt x="807" y="1281"/>
                    <a:pt x="902" y="1127"/>
                  </a:cubicBezTo>
                  <a:cubicBezTo>
                    <a:pt x="997" y="996"/>
                    <a:pt x="1032" y="877"/>
                    <a:pt x="1009" y="711"/>
                  </a:cubicBezTo>
                  <a:cubicBezTo>
                    <a:pt x="997" y="592"/>
                    <a:pt x="997" y="462"/>
                    <a:pt x="997" y="344"/>
                  </a:cubicBezTo>
                  <a:cubicBezTo>
                    <a:pt x="997" y="321"/>
                    <a:pt x="1009" y="297"/>
                    <a:pt x="1009" y="27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80975"/>
              <a:r>
                <a:rPr lang="x-none" sz="600" dirty="0"/>
                <a:t>Nassarawa</a:t>
              </a:r>
            </a:p>
          </p:txBody>
        </p:sp>
        <p:sp>
          <p:nvSpPr>
            <p:cNvPr id="29" name="Freeform 17">
              <a:extLst>
                <a:ext uri="{FF2B5EF4-FFF2-40B4-BE49-F238E27FC236}">
                  <a16:creationId xmlns:a16="http://schemas.microsoft.com/office/drawing/2014/main" id="{6FF4E78B-B24F-0043-857F-52615E66D20A}"/>
                </a:ext>
              </a:extLst>
            </p:cNvPr>
            <p:cNvSpPr>
              <a:spLocks noChangeArrowheads="1"/>
            </p:cNvSpPr>
            <p:nvPr/>
          </p:nvSpPr>
          <p:spPr bwMode="auto">
            <a:xfrm>
              <a:off x="4430713" y="1004888"/>
              <a:ext cx="1182687" cy="1282700"/>
            </a:xfrm>
            <a:custGeom>
              <a:avLst/>
              <a:gdLst>
                <a:gd name="T0" fmla="*/ 1365 w 3287"/>
                <a:gd name="T1" fmla="*/ 3299 h 3561"/>
                <a:gd name="T2" fmla="*/ 1365 w 3287"/>
                <a:gd name="T3" fmla="*/ 3299 h 3561"/>
                <a:gd name="T4" fmla="*/ 1199 w 3287"/>
                <a:gd name="T5" fmla="*/ 3477 h 3561"/>
                <a:gd name="T6" fmla="*/ 1187 w 3287"/>
                <a:gd name="T7" fmla="*/ 3453 h 3561"/>
                <a:gd name="T8" fmla="*/ 985 w 3287"/>
                <a:gd name="T9" fmla="*/ 3204 h 3561"/>
                <a:gd name="T10" fmla="*/ 712 w 3287"/>
                <a:gd name="T11" fmla="*/ 3251 h 3561"/>
                <a:gd name="T12" fmla="*/ 582 w 3287"/>
                <a:gd name="T13" fmla="*/ 3323 h 3561"/>
                <a:gd name="T14" fmla="*/ 451 w 3287"/>
                <a:gd name="T15" fmla="*/ 3323 h 3561"/>
                <a:gd name="T16" fmla="*/ 415 w 3287"/>
                <a:gd name="T17" fmla="*/ 3560 h 3561"/>
                <a:gd name="T18" fmla="*/ 202 w 3287"/>
                <a:gd name="T19" fmla="*/ 3441 h 3561"/>
                <a:gd name="T20" fmla="*/ 202 w 3287"/>
                <a:gd name="T21" fmla="*/ 3240 h 3561"/>
                <a:gd name="T22" fmla="*/ 48 w 3287"/>
                <a:gd name="T23" fmla="*/ 3157 h 3561"/>
                <a:gd name="T24" fmla="*/ 48 w 3287"/>
                <a:gd name="T25" fmla="*/ 3145 h 3561"/>
                <a:gd name="T26" fmla="*/ 24 w 3287"/>
                <a:gd name="T27" fmla="*/ 2860 h 3561"/>
                <a:gd name="T28" fmla="*/ 12 w 3287"/>
                <a:gd name="T29" fmla="*/ 2765 h 3561"/>
                <a:gd name="T30" fmla="*/ 48 w 3287"/>
                <a:gd name="T31" fmla="*/ 2599 h 3561"/>
                <a:gd name="T32" fmla="*/ 178 w 3287"/>
                <a:gd name="T33" fmla="*/ 2528 h 3561"/>
                <a:gd name="T34" fmla="*/ 451 w 3287"/>
                <a:gd name="T35" fmla="*/ 2433 h 3561"/>
                <a:gd name="T36" fmla="*/ 487 w 3287"/>
                <a:gd name="T37" fmla="*/ 2397 h 3561"/>
                <a:gd name="T38" fmla="*/ 582 w 3287"/>
                <a:gd name="T39" fmla="*/ 2290 h 3561"/>
                <a:gd name="T40" fmla="*/ 510 w 3287"/>
                <a:gd name="T41" fmla="*/ 2207 h 3561"/>
                <a:gd name="T42" fmla="*/ 439 w 3287"/>
                <a:gd name="T43" fmla="*/ 2005 h 3561"/>
                <a:gd name="T44" fmla="*/ 415 w 3287"/>
                <a:gd name="T45" fmla="*/ 1780 h 3561"/>
                <a:gd name="T46" fmla="*/ 285 w 3287"/>
                <a:gd name="T47" fmla="*/ 1080 h 3561"/>
                <a:gd name="T48" fmla="*/ 273 w 3287"/>
                <a:gd name="T49" fmla="*/ 546 h 3561"/>
                <a:gd name="T50" fmla="*/ 463 w 3287"/>
                <a:gd name="T51" fmla="*/ 415 h 3561"/>
                <a:gd name="T52" fmla="*/ 546 w 3287"/>
                <a:gd name="T53" fmla="*/ 380 h 3561"/>
                <a:gd name="T54" fmla="*/ 1080 w 3287"/>
                <a:gd name="T55" fmla="*/ 213 h 3561"/>
                <a:gd name="T56" fmla="*/ 1377 w 3287"/>
                <a:gd name="T57" fmla="*/ 24 h 3561"/>
                <a:gd name="T58" fmla="*/ 1495 w 3287"/>
                <a:gd name="T59" fmla="*/ 0 h 3561"/>
                <a:gd name="T60" fmla="*/ 1662 w 3287"/>
                <a:gd name="T61" fmla="*/ 24 h 3561"/>
                <a:gd name="T62" fmla="*/ 2053 w 3287"/>
                <a:gd name="T63" fmla="*/ 154 h 3561"/>
                <a:gd name="T64" fmla="*/ 2374 w 3287"/>
                <a:gd name="T65" fmla="*/ 415 h 3561"/>
                <a:gd name="T66" fmla="*/ 2469 w 3287"/>
                <a:gd name="T67" fmla="*/ 451 h 3561"/>
                <a:gd name="T68" fmla="*/ 2729 w 3287"/>
                <a:gd name="T69" fmla="*/ 570 h 3561"/>
                <a:gd name="T70" fmla="*/ 2871 w 3287"/>
                <a:gd name="T71" fmla="*/ 676 h 3561"/>
                <a:gd name="T72" fmla="*/ 3286 w 3287"/>
                <a:gd name="T73" fmla="*/ 795 h 3561"/>
                <a:gd name="T74" fmla="*/ 3132 w 3287"/>
                <a:gd name="T75" fmla="*/ 1044 h 3561"/>
                <a:gd name="T76" fmla="*/ 3084 w 3287"/>
                <a:gd name="T77" fmla="*/ 1068 h 3561"/>
                <a:gd name="T78" fmla="*/ 3002 w 3287"/>
                <a:gd name="T79" fmla="*/ 1068 h 3561"/>
                <a:gd name="T80" fmla="*/ 2741 w 3287"/>
                <a:gd name="T81" fmla="*/ 938 h 3561"/>
                <a:gd name="T82" fmla="*/ 2480 w 3287"/>
                <a:gd name="T83" fmla="*/ 795 h 3561"/>
                <a:gd name="T84" fmla="*/ 2124 w 3287"/>
                <a:gd name="T85" fmla="*/ 783 h 3561"/>
                <a:gd name="T86" fmla="*/ 1970 w 3287"/>
                <a:gd name="T87" fmla="*/ 902 h 3561"/>
                <a:gd name="T88" fmla="*/ 1970 w 3287"/>
                <a:gd name="T89" fmla="*/ 949 h 3561"/>
                <a:gd name="T90" fmla="*/ 2101 w 3287"/>
                <a:gd name="T91" fmla="*/ 1234 h 3561"/>
                <a:gd name="T92" fmla="*/ 1934 w 3287"/>
                <a:gd name="T93" fmla="*/ 1483 h 3561"/>
                <a:gd name="T94" fmla="*/ 1816 w 3287"/>
                <a:gd name="T95" fmla="*/ 1578 h 3561"/>
                <a:gd name="T96" fmla="*/ 1448 w 3287"/>
                <a:gd name="T97" fmla="*/ 1792 h 3561"/>
                <a:gd name="T98" fmla="*/ 1412 w 3287"/>
                <a:gd name="T99" fmla="*/ 1851 h 3561"/>
                <a:gd name="T100" fmla="*/ 1460 w 3287"/>
                <a:gd name="T101" fmla="*/ 2302 h 3561"/>
                <a:gd name="T102" fmla="*/ 1543 w 3287"/>
                <a:gd name="T103" fmla="*/ 2718 h 3561"/>
                <a:gd name="T104" fmla="*/ 1567 w 3287"/>
                <a:gd name="T105" fmla="*/ 2765 h 3561"/>
                <a:gd name="T106" fmla="*/ 1472 w 3287"/>
                <a:gd name="T107" fmla="*/ 2801 h 3561"/>
                <a:gd name="T108" fmla="*/ 1199 w 3287"/>
                <a:gd name="T109" fmla="*/ 3014 h 3561"/>
                <a:gd name="T110" fmla="*/ 1199 w 3287"/>
                <a:gd name="T111" fmla="*/ 3086 h 3561"/>
                <a:gd name="T112" fmla="*/ 1246 w 3287"/>
                <a:gd name="T113" fmla="*/ 3157 h 3561"/>
                <a:gd name="T114" fmla="*/ 1365 w 3287"/>
                <a:gd name="T115" fmla="*/ 3299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7" h="3561">
                  <a:moveTo>
                    <a:pt x="1365" y="3299"/>
                  </a:moveTo>
                  <a:lnTo>
                    <a:pt x="1365" y="3299"/>
                  </a:lnTo>
                  <a:cubicBezTo>
                    <a:pt x="1317" y="3346"/>
                    <a:pt x="1258" y="3406"/>
                    <a:pt x="1199" y="3477"/>
                  </a:cubicBezTo>
                  <a:cubicBezTo>
                    <a:pt x="1187" y="3465"/>
                    <a:pt x="1187" y="3465"/>
                    <a:pt x="1187" y="3453"/>
                  </a:cubicBezTo>
                  <a:cubicBezTo>
                    <a:pt x="1175" y="3335"/>
                    <a:pt x="1080" y="3275"/>
                    <a:pt x="985" y="3204"/>
                  </a:cubicBezTo>
                  <a:cubicBezTo>
                    <a:pt x="914" y="3157"/>
                    <a:pt x="760" y="3180"/>
                    <a:pt x="712" y="3251"/>
                  </a:cubicBezTo>
                  <a:cubicBezTo>
                    <a:pt x="677" y="3311"/>
                    <a:pt x="641" y="3323"/>
                    <a:pt x="582" y="3323"/>
                  </a:cubicBezTo>
                  <a:cubicBezTo>
                    <a:pt x="546" y="3311"/>
                    <a:pt x="498" y="3323"/>
                    <a:pt x="451" y="3323"/>
                  </a:cubicBezTo>
                  <a:cubicBezTo>
                    <a:pt x="439" y="3394"/>
                    <a:pt x="427" y="3465"/>
                    <a:pt x="415" y="3560"/>
                  </a:cubicBezTo>
                  <a:cubicBezTo>
                    <a:pt x="333" y="3513"/>
                    <a:pt x="261" y="3465"/>
                    <a:pt x="202" y="3441"/>
                  </a:cubicBezTo>
                  <a:cubicBezTo>
                    <a:pt x="202" y="3359"/>
                    <a:pt x="225" y="3287"/>
                    <a:pt x="202" y="3240"/>
                  </a:cubicBezTo>
                  <a:cubicBezTo>
                    <a:pt x="178" y="3204"/>
                    <a:pt x="107" y="3192"/>
                    <a:pt x="48" y="3157"/>
                  </a:cubicBezTo>
                  <a:lnTo>
                    <a:pt x="48" y="3145"/>
                  </a:lnTo>
                  <a:cubicBezTo>
                    <a:pt x="107" y="3038"/>
                    <a:pt x="83" y="2955"/>
                    <a:pt x="24" y="2860"/>
                  </a:cubicBezTo>
                  <a:cubicBezTo>
                    <a:pt x="12" y="2836"/>
                    <a:pt x="0" y="2789"/>
                    <a:pt x="12" y="2765"/>
                  </a:cubicBezTo>
                  <a:cubicBezTo>
                    <a:pt x="12" y="2706"/>
                    <a:pt x="36" y="2658"/>
                    <a:pt x="48" y="2599"/>
                  </a:cubicBezTo>
                  <a:cubicBezTo>
                    <a:pt x="71" y="2516"/>
                    <a:pt x="95" y="2492"/>
                    <a:pt x="178" y="2528"/>
                  </a:cubicBezTo>
                  <a:cubicBezTo>
                    <a:pt x="309" y="2563"/>
                    <a:pt x="380" y="2539"/>
                    <a:pt x="451" y="2433"/>
                  </a:cubicBezTo>
                  <a:cubicBezTo>
                    <a:pt x="451" y="2421"/>
                    <a:pt x="475" y="2397"/>
                    <a:pt x="487" y="2397"/>
                  </a:cubicBezTo>
                  <a:cubicBezTo>
                    <a:pt x="570" y="2409"/>
                    <a:pt x="558" y="2338"/>
                    <a:pt x="582" y="2290"/>
                  </a:cubicBezTo>
                  <a:cubicBezTo>
                    <a:pt x="593" y="2231"/>
                    <a:pt x="546" y="2231"/>
                    <a:pt x="510" y="2207"/>
                  </a:cubicBezTo>
                  <a:cubicBezTo>
                    <a:pt x="392" y="2136"/>
                    <a:pt x="392" y="2136"/>
                    <a:pt x="439" y="2005"/>
                  </a:cubicBezTo>
                  <a:cubicBezTo>
                    <a:pt x="463" y="1922"/>
                    <a:pt x="463" y="1851"/>
                    <a:pt x="415" y="1780"/>
                  </a:cubicBezTo>
                  <a:cubicBezTo>
                    <a:pt x="309" y="1567"/>
                    <a:pt x="297" y="1317"/>
                    <a:pt x="285" y="1080"/>
                  </a:cubicBezTo>
                  <a:cubicBezTo>
                    <a:pt x="261" y="902"/>
                    <a:pt x="273" y="712"/>
                    <a:pt x="273" y="546"/>
                  </a:cubicBezTo>
                  <a:cubicBezTo>
                    <a:pt x="356" y="498"/>
                    <a:pt x="404" y="451"/>
                    <a:pt x="463" y="415"/>
                  </a:cubicBezTo>
                  <a:cubicBezTo>
                    <a:pt x="487" y="392"/>
                    <a:pt x="522" y="380"/>
                    <a:pt x="546" y="380"/>
                  </a:cubicBezTo>
                  <a:cubicBezTo>
                    <a:pt x="748" y="403"/>
                    <a:pt x="914" y="332"/>
                    <a:pt x="1080" y="213"/>
                  </a:cubicBezTo>
                  <a:cubicBezTo>
                    <a:pt x="1175" y="142"/>
                    <a:pt x="1282" y="83"/>
                    <a:pt x="1377" y="24"/>
                  </a:cubicBezTo>
                  <a:cubicBezTo>
                    <a:pt x="1412" y="12"/>
                    <a:pt x="1460" y="0"/>
                    <a:pt x="1495" y="0"/>
                  </a:cubicBezTo>
                  <a:cubicBezTo>
                    <a:pt x="1555" y="0"/>
                    <a:pt x="1602" y="24"/>
                    <a:pt x="1662" y="24"/>
                  </a:cubicBezTo>
                  <a:cubicBezTo>
                    <a:pt x="1804" y="36"/>
                    <a:pt x="1923" y="83"/>
                    <a:pt x="2053" y="154"/>
                  </a:cubicBezTo>
                  <a:cubicBezTo>
                    <a:pt x="2184" y="226"/>
                    <a:pt x="2267" y="321"/>
                    <a:pt x="2374" y="415"/>
                  </a:cubicBezTo>
                  <a:cubicBezTo>
                    <a:pt x="2397" y="439"/>
                    <a:pt x="2433" y="451"/>
                    <a:pt x="2469" y="451"/>
                  </a:cubicBezTo>
                  <a:cubicBezTo>
                    <a:pt x="2575" y="439"/>
                    <a:pt x="2670" y="487"/>
                    <a:pt x="2729" y="570"/>
                  </a:cubicBezTo>
                  <a:cubicBezTo>
                    <a:pt x="2765" y="629"/>
                    <a:pt x="2812" y="665"/>
                    <a:pt x="2871" y="676"/>
                  </a:cubicBezTo>
                  <a:cubicBezTo>
                    <a:pt x="3002" y="712"/>
                    <a:pt x="3132" y="760"/>
                    <a:pt x="3286" y="795"/>
                  </a:cubicBezTo>
                  <a:cubicBezTo>
                    <a:pt x="3227" y="890"/>
                    <a:pt x="3179" y="973"/>
                    <a:pt x="3132" y="1044"/>
                  </a:cubicBezTo>
                  <a:cubicBezTo>
                    <a:pt x="3120" y="1056"/>
                    <a:pt x="3096" y="1068"/>
                    <a:pt x="3084" y="1068"/>
                  </a:cubicBezTo>
                  <a:cubicBezTo>
                    <a:pt x="3049" y="1068"/>
                    <a:pt x="3025" y="1068"/>
                    <a:pt x="3002" y="1068"/>
                  </a:cubicBezTo>
                  <a:cubicBezTo>
                    <a:pt x="2883" y="1080"/>
                    <a:pt x="2800" y="1056"/>
                    <a:pt x="2741" y="938"/>
                  </a:cubicBezTo>
                  <a:cubicBezTo>
                    <a:pt x="2694" y="843"/>
                    <a:pt x="2611" y="783"/>
                    <a:pt x="2480" y="795"/>
                  </a:cubicBezTo>
                  <a:cubicBezTo>
                    <a:pt x="2362" y="807"/>
                    <a:pt x="2243" y="783"/>
                    <a:pt x="2124" y="783"/>
                  </a:cubicBezTo>
                  <a:cubicBezTo>
                    <a:pt x="2041" y="771"/>
                    <a:pt x="1982" y="819"/>
                    <a:pt x="1970" y="902"/>
                  </a:cubicBezTo>
                  <a:cubicBezTo>
                    <a:pt x="1970" y="925"/>
                    <a:pt x="1970" y="938"/>
                    <a:pt x="1970" y="949"/>
                  </a:cubicBezTo>
                  <a:cubicBezTo>
                    <a:pt x="1958" y="1080"/>
                    <a:pt x="1899" y="1222"/>
                    <a:pt x="2101" y="1234"/>
                  </a:cubicBezTo>
                  <a:cubicBezTo>
                    <a:pt x="2041" y="1329"/>
                    <a:pt x="1982" y="1400"/>
                    <a:pt x="1934" y="1483"/>
                  </a:cubicBezTo>
                  <a:cubicBezTo>
                    <a:pt x="1911" y="1531"/>
                    <a:pt x="1875" y="1567"/>
                    <a:pt x="1816" y="1578"/>
                  </a:cubicBezTo>
                  <a:cubicBezTo>
                    <a:pt x="1662" y="1590"/>
                    <a:pt x="1543" y="1673"/>
                    <a:pt x="1448" y="1792"/>
                  </a:cubicBezTo>
                  <a:cubicBezTo>
                    <a:pt x="1424" y="1804"/>
                    <a:pt x="1412" y="1840"/>
                    <a:pt x="1412" y="1851"/>
                  </a:cubicBezTo>
                  <a:cubicBezTo>
                    <a:pt x="1448" y="2005"/>
                    <a:pt x="1448" y="2148"/>
                    <a:pt x="1460" y="2302"/>
                  </a:cubicBezTo>
                  <a:cubicBezTo>
                    <a:pt x="1460" y="2444"/>
                    <a:pt x="1519" y="2575"/>
                    <a:pt x="1543" y="2718"/>
                  </a:cubicBezTo>
                  <a:cubicBezTo>
                    <a:pt x="1555" y="2729"/>
                    <a:pt x="1555" y="2741"/>
                    <a:pt x="1567" y="2765"/>
                  </a:cubicBezTo>
                  <a:cubicBezTo>
                    <a:pt x="1531" y="2777"/>
                    <a:pt x="1507" y="2801"/>
                    <a:pt x="1472" y="2801"/>
                  </a:cubicBezTo>
                  <a:cubicBezTo>
                    <a:pt x="1341" y="2812"/>
                    <a:pt x="1258" y="2907"/>
                    <a:pt x="1199" y="3014"/>
                  </a:cubicBezTo>
                  <a:cubicBezTo>
                    <a:pt x="1187" y="3026"/>
                    <a:pt x="1187" y="3062"/>
                    <a:pt x="1199" y="3086"/>
                  </a:cubicBezTo>
                  <a:cubicBezTo>
                    <a:pt x="1210" y="3109"/>
                    <a:pt x="1222" y="3133"/>
                    <a:pt x="1246" y="3157"/>
                  </a:cubicBezTo>
                  <a:cubicBezTo>
                    <a:pt x="1282" y="3204"/>
                    <a:pt x="1317" y="3240"/>
                    <a:pt x="1365" y="329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75"/>
              <a:r>
                <a:rPr lang="x-none" sz="600" dirty="0"/>
                <a:t>Kastina</a:t>
              </a:r>
            </a:p>
          </p:txBody>
        </p:sp>
        <p:sp>
          <p:nvSpPr>
            <p:cNvPr id="30" name="Freeform 18">
              <a:extLst>
                <a:ext uri="{FF2B5EF4-FFF2-40B4-BE49-F238E27FC236}">
                  <a16:creationId xmlns:a16="http://schemas.microsoft.com/office/drawing/2014/main" id="{D785EF0A-7C59-514F-99DD-6DDB08D21F4A}"/>
                </a:ext>
              </a:extLst>
            </p:cNvPr>
            <p:cNvSpPr>
              <a:spLocks noChangeArrowheads="1"/>
            </p:cNvSpPr>
            <p:nvPr/>
          </p:nvSpPr>
          <p:spPr bwMode="auto">
            <a:xfrm>
              <a:off x="5153025" y="1189038"/>
              <a:ext cx="1387475" cy="1204912"/>
            </a:xfrm>
            <a:custGeom>
              <a:avLst/>
              <a:gdLst>
                <a:gd name="T0" fmla="*/ 3155 w 3856"/>
                <a:gd name="T1" fmla="*/ 3347 h 3348"/>
                <a:gd name="T2" fmla="*/ 2788 w 3856"/>
                <a:gd name="T3" fmla="*/ 3252 h 3348"/>
                <a:gd name="T4" fmla="*/ 2574 w 3856"/>
                <a:gd name="T5" fmla="*/ 2849 h 3348"/>
                <a:gd name="T6" fmla="*/ 2253 w 3856"/>
                <a:gd name="T7" fmla="*/ 2801 h 3348"/>
                <a:gd name="T8" fmla="*/ 1790 w 3856"/>
                <a:gd name="T9" fmla="*/ 2682 h 3348"/>
                <a:gd name="T10" fmla="*/ 1838 w 3856"/>
                <a:gd name="T11" fmla="*/ 2504 h 3348"/>
                <a:gd name="T12" fmla="*/ 1874 w 3856"/>
                <a:gd name="T13" fmla="*/ 2291 h 3348"/>
                <a:gd name="T14" fmla="*/ 1624 w 3856"/>
                <a:gd name="T15" fmla="*/ 2077 h 3348"/>
                <a:gd name="T16" fmla="*/ 1743 w 3856"/>
                <a:gd name="T17" fmla="*/ 1709 h 3348"/>
                <a:gd name="T18" fmla="*/ 1553 w 3856"/>
                <a:gd name="T19" fmla="*/ 1602 h 3348"/>
                <a:gd name="T20" fmla="*/ 1387 w 3856"/>
                <a:gd name="T21" fmla="*/ 1543 h 3348"/>
                <a:gd name="T22" fmla="*/ 1221 w 3856"/>
                <a:gd name="T23" fmla="*/ 1151 h 3348"/>
                <a:gd name="T24" fmla="*/ 1031 w 3856"/>
                <a:gd name="T25" fmla="*/ 985 h 3348"/>
                <a:gd name="T26" fmla="*/ 889 w 3856"/>
                <a:gd name="T27" fmla="*/ 843 h 3348"/>
                <a:gd name="T28" fmla="*/ 522 w 3856"/>
                <a:gd name="T29" fmla="*/ 724 h 3348"/>
                <a:gd name="T30" fmla="*/ 344 w 3856"/>
                <a:gd name="T31" fmla="*/ 950 h 3348"/>
                <a:gd name="T32" fmla="*/ 320 w 3856"/>
                <a:gd name="T33" fmla="*/ 938 h 3348"/>
                <a:gd name="T34" fmla="*/ 11 w 3856"/>
                <a:gd name="T35" fmla="*/ 546 h 3348"/>
                <a:gd name="T36" fmla="*/ 154 w 3856"/>
                <a:gd name="T37" fmla="*/ 321 h 3348"/>
                <a:gd name="T38" fmla="*/ 688 w 3856"/>
                <a:gd name="T39" fmla="*/ 463 h 3348"/>
                <a:gd name="T40" fmla="*/ 1245 w 3856"/>
                <a:gd name="T41" fmla="*/ 451 h 3348"/>
                <a:gd name="T42" fmla="*/ 1458 w 3856"/>
                <a:gd name="T43" fmla="*/ 297 h 3348"/>
                <a:gd name="T44" fmla="*/ 2206 w 3856"/>
                <a:gd name="T45" fmla="*/ 392 h 3348"/>
                <a:gd name="T46" fmla="*/ 2657 w 3856"/>
                <a:gd name="T47" fmla="*/ 415 h 3348"/>
                <a:gd name="T48" fmla="*/ 2752 w 3856"/>
                <a:gd name="T49" fmla="*/ 344 h 3348"/>
                <a:gd name="T50" fmla="*/ 3191 w 3856"/>
                <a:gd name="T51" fmla="*/ 0 h 3348"/>
                <a:gd name="T52" fmla="*/ 3310 w 3856"/>
                <a:gd name="T53" fmla="*/ 214 h 3348"/>
                <a:gd name="T54" fmla="*/ 3701 w 3856"/>
                <a:gd name="T55" fmla="*/ 392 h 3348"/>
                <a:gd name="T56" fmla="*/ 3844 w 3856"/>
                <a:gd name="T57" fmla="*/ 760 h 3348"/>
                <a:gd name="T58" fmla="*/ 3428 w 3856"/>
                <a:gd name="T59" fmla="*/ 950 h 3348"/>
                <a:gd name="T60" fmla="*/ 3060 w 3856"/>
                <a:gd name="T61" fmla="*/ 1626 h 3348"/>
                <a:gd name="T62" fmla="*/ 2491 w 3856"/>
                <a:gd name="T63" fmla="*/ 1899 h 3348"/>
                <a:gd name="T64" fmla="*/ 2348 w 3856"/>
                <a:gd name="T65" fmla="*/ 2196 h 3348"/>
                <a:gd name="T66" fmla="*/ 2598 w 3856"/>
                <a:gd name="T67" fmla="*/ 2160 h 3348"/>
                <a:gd name="T68" fmla="*/ 2633 w 3856"/>
                <a:gd name="T69" fmla="*/ 2302 h 3348"/>
                <a:gd name="T70" fmla="*/ 3132 w 3856"/>
                <a:gd name="T71" fmla="*/ 2931 h 3348"/>
                <a:gd name="T72" fmla="*/ 3357 w 3856"/>
                <a:gd name="T73" fmla="*/ 3086 h 3348"/>
                <a:gd name="T74" fmla="*/ 3155 w 3856"/>
                <a:gd name="T75" fmla="*/ 3347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56" h="3348">
                  <a:moveTo>
                    <a:pt x="3155" y="3347"/>
                  </a:moveTo>
                  <a:lnTo>
                    <a:pt x="3155" y="3347"/>
                  </a:lnTo>
                  <a:cubicBezTo>
                    <a:pt x="3037" y="3335"/>
                    <a:pt x="2930" y="3323"/>
                    <a:pt x="2835" y="3311"/>
                  </a:cubicBezTo>
                  <a:cubicBezTo>
                    <a:pt x="2811" y="3311"/>
                    <a:pt x="2799" y="3276"/>
                    <a:pt x="2788" y="3252"/>
                  </a:cubicBezTo>
                  <a:cubicBezTo>
                    <a:pt x="2764" y="3121"/>
                    <a:pt x="2752" y="2991"/>
                    <a:pt x="2669" y="2884"/>
                  </a:cubicBezTo>
                  <a:cubicBezTo>
                    <a:pt x="2645" y="2849"/>
                    <a:pt x="2621" y="2836"/>
                    <a:pt x="2574" y="2849"/>
                  </a:cubicBezTo>
                  <a:cubicBezTo>
                    <a:pt x="2503" y="2860"/>
                    <a:pt x="2431" y="2860"/>
                    <a:pt x="2360" y="2872"/>
                  </a:cubicBezTo>
                  <a:cubicBezTo>
                    <a:pt x="2313" y="2872"/>
                    <a:pt x="2265" y="2860"/>
                    <a:pt x="2253" y="2801"/>
                  </a:cubicBezTo>
                  <a:cubicBezTo>
                    <a:pt x="2241" y="2754"/>
                    <a:pt x="2206" y="2741"/>
                    <a:pt x="2158" y="2754"/>
                  </a:cubicBezTo>
                  <a:cubicBezTo>
                    <a:pt x="2016" y="2825"/>
                    <a:pt x="1909" y="2706"/>
                    <a:pt x="1790" y="2682"/>
                  </a:cubicBezTo>
                  <a:cubicBezTo>
                    <a:pt x="1779" y="2670"/>
                    <a:pt x="1767" y="2623"/>
                    <a:pt x="1779" y="2611"/>
                  </a:cubicBezTo>
                  <a:cubicBezTo>
                    <a:pt x="1790" y="2564"/>
                    <a:pt x="1814" y="2504"/>
                    <a:pt x="1838" y="2504"/>
                  </a:cubicBezTo>
                  <a:cubicBezTo>
                    <a:pt x="1933" y="2504"/>
                    <a:pt x="1945" y="2433"/>
                    <a:pt x="1981" y="2374"/>
                  </a:cubicBezTo>
                  <a:cubicBezTo>
                    <a:pt x="1945" y="2338"/>
                    <a:pt x="1897" y="2314"/>
                    <a:pt x="1874" y="2291"/>
                  </a:cubicBezTo>
                  <a:cubicBezTo>
                    <a:pt x="1826" y="2255"/>
                    <a:pt x="1779" y="2231"/>
                    <a:pt x="1790" y="2148"/>
                  </a:cubicBezTo>
                  <a:cubicBezTo>
                    <a:pt x="1803" y="2089"/>
                    <a:pt x="1719" y="2065"/>
                    <a:pt x="1624" y="2077"/>
                  </a:cubicBezTo>
                  <a:cubicBezTo>
                    <a:pt x="1601" y="2029"/>
                    <a:pt x="1624" y="1982"/>
                    <a:pt x="1660" y="1947"/>
                  </a:cubicBezTo>
                  <a:cubicBezTo>
                    <a:pt x="1755" y="1887"/>
                    <a:pt x="1767" y="1804"/>
                    <a:pt x="1743" y="1709"/>
                  </a:cubicBezTo>
                  <a:cubicBezTo>
                    <a:pt x="1719" y="1638"/>
                    <a:pt x="1719" y="1567"/>
                    <a:pt x="1708" y="1507"/>
                  </a:cubicBezTo>
                  <a:cubicBezTo>
                    <a:pt x="1601" y="1460"/>
                    <a:pt x="1565" y="1519"/>
                    <a:pt x="1553" y="1602"/>
                  </a:cubicBezTo>
                  <a:cubicBezTo>
                    <a:pt x="1541" y="1602"/>
                    <a:pt x="1529" y="1602"/>
                    <a:pt x="1529" y="1602"/>
                  </a:cubicBezTo>
                  <a:cubicBezTo>
                    <a:pt x="1506" y="1531"/>
                    <a:pt x="1446" y="1531"/>
                    <a:pt x="1387" y="1543"/>
                  </a:cubicBezTo>
                  <a:cubicBezTo>
                    <a:pt x="1328" y="1543"/>
                    <a:pt x="1280" y="1579"/>
                    <a:pt x="1245" y="1495"/>
                  </a:cubicBezTo>
                  <a:cubicBezTo>
                    <a:pt x="1387" y="1377"/>
                    <a:pt x="1256" y="1270"/>
                    <a:pt x="1221" y="1151"/>
                  </a:cubicBezTo>
                  <a:cubicBezTo>
                    <a:pt x="1150" y="1116"/>
                    <a:pt x="1067" y="1246"/>
                    <a:pt x="996" y="1128"/>
                  </a:cubicBezTo>
                  <a:cubicBezTo>
                    <a:pt x="1067" y="1092"/>
                    <a:pt x="1078" y="1033"/>
                    <a:pt x="1031" y="985"/>
                  </a:cubicBezTo>
                  <a:cubicBezTo>
                    <a:pt x="996" y="950"/>
                    <a:pt x="924" y="950"/>
                    <a:pt x="865" y="926"/>
                  </a:cubicBezTo>
                  <a:cubicBezTo>
                    <a:pt x="877" y="902"/>
                    <a:pt x="877" y="867"/>
                    <a:pt x="889" y="843"/>
                  </a:cubicBezTo>
                  <a:cubicBezTo>
                    <a:pt x="901" y="807"/>
                    <a:pt x="901" y="783"/>
                    <a:pt x="912" y="736"/>
                  </a:cubicBezTo>
                  <a:cubicBezTo>
                    <a:pt x="783" y="736"/>
                    <a:pt x="664" y="677"/>
                    <a:pt x="522" y="724"/>
                  </a:cubicBezTo>
                  <a:cubicBezTo>
                    <a:pt x="415" y="760"/>
                    <a:pt x="356" y="807"/>
                    <a:pt x="344" y="914"/>
                  </a:cubicBezTo>
                  <a:cubicBezTo>
                    <a:pt x="344" y="926"/>
                    <a:pt x="344" y="938"/>
                    <a:pt x="344" y="950"/>
                  </a:cubicBezTo>
                  <a:cubicBezTo>
                    <a:pt x="344" y="950"/>
                    <a:pt x="332" y="950"/>
                    <a:pt x="332" y="962"/>
                  </a:cubicBezTo>
                  <a:cubicBezTo>
                    <a:pt x="332" y="950"/>
                    <a:pt x="320" y="950"/>
                    <a:pt x="320" y="938"/>
                  </a:cubicBezTo>
                  <a:cubicBezTo>
                    <a:pt x="308" y="795"/>
                    <a:pt x="213" y="712"/>
                    <a:pt x="83" y="665"/>
                  </a:cubicBezTo>
                  <a:cubicBezTo>
                    <a:pt x="23" y="641"/>
                    <a:pt x="0" y="605"/>
                    <a:pt x="11" y="546"/>
                  </a:cubicBezTo>
                  <a:cubicBezTo>
                    <a:pt x="11" y="510"/>
                    <a:pt x="23" y="475"/>
                    <a:pt x="23" y="439"/>
                  </a:cubicBezTo>
                  <a:cubicBezTo>
                    <a:pt x="35" y="333"/>
                    <a:pt x="47" y="321"/>
                    <a:pt x="154" y="321"/>
                  </a:cubicBezTo>
                  <a:cubicBezTo>
                    <a:pt x="285" y="333"/>
                    <a:pt x="415" y="333"/>
                    <a:pt x="545" y="344"/>
                  </a:cubicBezTo>
                  <a:cubicBezTo>
                    <a:pt x="593" y="356"/>
                    <a:pt x="676" y="415"/>
                    <a:pt x="688" y="463"/>
                  </a:cubicBezTo>
                  <a:cubicBezTo>
                    <a:pt x="747" y="605"/>
                    <a:pt x="841" y="605"/>
                    <a:pt x="960" y="618"/>
                  </a:cubicBezTo>
                  <a:cubicBezTo>
                    <a:pt x="1102" y="629"/>
                    <a:pt x="1197" y="582"/>
                    <a:pt x="1245" y="451"/>
                  </a:cubicBezTo>
                  <a:cubicBezTo>
                    <a:pt x="1256" y="439"/>
                    <a:pt x="1280" y="415"/>
                    <a:pt x="1280" y="404"/>
                  </a:cubicBezTo>
                  <a:cubicBezTo>
                    <a:pt x="1292" y="285"/>
                    <a:pt x="1375" y="285"/>
                    <a:pt x="1458" y="297"/>
                  </a:cubicBezTo>
                  <a:cubicBezTo>
                    <a:pt x="1672" y="309"/>
                    <a:pt x="1886" y="309"/>
                    <a:pt x="2099" y="333"/>
                  </a:cubicBezTo>
                  <a:cubicBezTo>
                    <a:pt x="2135" y="333"/>
                    <a:pt x="2182" y="356"/>
                    <a:pt x="2206" y="392"/>
                  </a:cubicBezTo>
                  <a:cubicBezTo>
                    <a:pt x="2241" y="428"/>
                    <a:pt x="2265" y="439"/>
                    <a:pt x="2313" y="439"/>
                  </a:cubicBezTo>
                  <a:cubicBezTo>
                    <a:pt x="2431" y="428"/>
                    <a:pt x="2550" y="428"/>
                    <a:pt x="2657" y="415"/>
                  </a:cubicBezTo>
                  <a:cubicBezTo>
                    <a:pt x="2693" y="415"/>
                    <a:pt x="2716" y="380"/>
                    <a:pt x="2740" y="368"/>
                  </a:cubicBezTo>
                  <a:cubicBezTo>
                    <a:pt x="2740" y="356"/>
                    <a:pt x="2752" y="356"/>
                    <a:pt x="2752" y="344"/>
                  </a:cubicBezTo>
                  <a:cubicBezTo>
                    <a:pt x="2788" y="214"/>
                    <a:pt x="2870" y="119"/>
                    <a:pt x="3013" y="95"/>
                  </a:cubicBezTo>
                  <a:cubicBezTo>
                    <a:pt x="3072" y="83"/>
                    <a:pt x="3132" y="36"/>
                    <a:pt x="3191" y="0"/>
                  </a:cubicBezTo>
                  <a:cubicBezTo>
                    <a:pt x="3227" y="60"/>
                    <a:pt x="3262" y="107"/>
                    <a:pt x="3310" y="155"/>
                  </a:cubicBezTo>
                  <a:cubicBezTo>
                    <a:pt x="3310" y="178"/>
                    <a:pt x="3321" y="202"/>
                    <a:pt x="3310" y="214"/>
                  </a:cubicBezTo>
                  <a:cubicBezTo>
                    <a:pt x="3274" y="285"/>
                    <a:pt x="3310" y="333"/>
                    <a:pt x="3369" y="392"/>
                  </a:cubicBezTo>
                  <a:cubicBezTo>
                    <a:pt x="3476" y="309"/>
                    <a:pt x="3594" y="356"/>
                    <a:pt x="3701" y="392"/>
                  </a:cubicBezTo>
                  <a:cubicBezTo>
                    <a:pt x="3737" y="404"/>
                    <a:pt x="3760" y="439"/>
                    <a:pt x="3772" y="463"/>
                  </a:cubicBezTo>
                  <a:cubicBezTo>
                    <a:pt x="3796" y="570"/>
                    <a:pt x="3820" y="665"/>
                    <a:pt x="3844" y="760"/>
                  </a:cubicBezTo>
                  <a:cubicBezTo>
                    <a:pt x="3855" y="807"/>
                    <a:pt x="3844" y="819"/>
                    <a:pt x="3808" y="843"/>
                  </a:cubicBezTo>
                  <a:cubicBezTo>
                    <a:pt x="3701" y="938"/>
                    <a:pt x="3559" y="938"/>
                    <a:pt x="3428" y="950"/>
                  </a:cubicBezTo>
                  <a:cubicBezTo>
                    <a:pt x="3286" y="973"/>
                    <a:pt x="3215" y="1033"/>
                    <a:pt x="3179" y="1175"/>
                  </a:cubicBezTo>
                  <a:cubicBezTo>
                    <a:pt x="3132" y="1317"/>
                    <a:pt x="3108" y="1472"/>
                    <a:pt x="3060" y="1626"/>
                  </a:cubicBezTo>
                  <a:cubicBezTo>
                    <a:pt x="3048" y="1650"/>
                    <a:pt x="3025" y="1685"/>
                    <a:pt x="3001" y="1697"/>
                  </a:cubicBezTo>
                  <a:cubicBezTo>
                    <a:pt x="2835" y="1769"/>
                    <a:pt x="2680" y="1863"/>
                    <a:pt x="2491" y="1899"/>
                  </a:cubicBezTo>
                  <a:cubicBezTo>
                    <a:pt x="2420" y="1911"/>
                    <a:pt x="2360" y="1982"/>
                    <a:pt x="2289" y="2029"/>
                  </a:cubicBezTo>
                  <a:cubicBezTo>
                    <a:pt x="2313" y="2089"/>
                    <a:pt x="2325" y="2137"/>
                    <a:pt x="2348" y="2196"/>
                  </a:cubicBezTo>
                  <a:cubicBezTo>
                    <a:pt x="2407" y="2184"/>
                    <a:pt x="2455" y="2160"/>
                    <a:pt x="2515" y="2160"/>
                  </a:cubicBezTo>
                  <a:cubicBezTo>
                    <a:pt x="2538" y="2160"/>
                    <a:pt x="2586" y="2148"/>
                    <a:pt x="2598" y="2160"/>
                  </a:cubicBezTo>
                  <a:cubicBezTo>
                    <a:pt x="2621" y="2208"/>
                    <a:pt x="2621" y="2255"/>
                    <a:pt x="2633" y="2291"/>
                  </a:cubicBezTo>
                  <a:cubicBezTo>
                    <a:pt x="2633" y="2302"/>
                    <a:pt x="2633" y="2302"/>
                    <a:pt x="2633" y="2302"/>
                  </a:cubicBezTo>
                  <a:cubicBezTo>
                    <a:pt x="2526" y="2433"/>
                    <a:pt x="2586" y="2540"/>
                    <a:pt x="2669" y="2658"/>
                  </a:cubicBezTo>
                  <a:cubicBezTo>
                    <a:pt x="2788" y="2836"/>
                    <a:pt x="2918" y="2931"/>
                    <a:pt x="3132" y="2931"/>
                  </a:cubicBezTo>
                  <a:cubicBezTo>
                    <a:pt x="3227" y="2943"/>
                    <a:pt x="3333" y="2967"/>
                    <a:pt x="3464" y="2991"/>
                  </a:cubicBezTo>
                  <a:cubicBezTo>
                    <a:pt x="3416" y="3038"/>
                    <a:pt x="3393" y="3062"/>
                    <a:pt x="3357" y="3086"/>
                  </a:cubicBezTo>
                  <a:cubicBezTo>
                    <a:pt x="3345" y="3098"/>
                    <a:pt x="3321" y="3109"/>
                    <a:pt x="3298" y="3109"/>
                  </a:cubicBezTo>
                  <a:cubicBezTo>
                    <a:pt x="3191" y="3145"/>
                    <a:pt x="3084" y="3181"/>
                    <a:pt x="3155" y="334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55600"/>
              <a:r>
                <a:rPr lang="x-none" sz="600" dirty="0"/>
                <a:t>Jigawa</a:t>
              </a:r>
            </a:p>
          </p:txBody>
        </p:sp>
        <p:sp>
          <p:nvSpPr>
            <p:cNvPr id="31" name="Freeform 19">
              <a:extLst>
                <a:ext uri="{FF2B5EF4-FFF2-40B4-BE49-F238E27FC236}">
                  <a16:creationId xmlns:a16="http://schemas.microsoft.com/office/drawing/2014/main" id="{B83A5889-CDEB-454D-87D1-3651DF291DC5}"/>
                </a:ext>
              </a:extLst>
            </p:cNvPr>
            <p:cNvSpPr>
              <a:spLocks noChangeArrowheads="1"/>
            </p:cNvSpPr>
            <p:nvPr/>
          </p:nvSpPr>
          <p:spPr bwMode="auto">
            <a:xfrm>
              <a:off x="4878388" y="1452563"/>
              <a:ext cx="960437" cy="1184275"/>
            </a:xfrm>
            <a:custGeom>
              <a:avLst/>
              <a:gdLst>
                <a:gd name="T0" fmla="*/ 1933 w 2670"/>
                <a:gd name="T1" fmla="*/ 771 h 3288"/>
                <a:gd name="T2" fmla="*/ 1933 w 2670"/>
                <a:gd name="T3" fmla="*/ 771 h 3288"/>
                <a:gd name="T4" fmla="*/ 2159 w 2670"/>
                <a:gd name="T5" fmla="*/ 854 h 3288"/>
                <a:gd name="T6" fmla="*/ 2218 w 2670"/>
                <a:gd name="T7" fmla="*/ 878 h 3288"/>
                <a:gd name="T8" fmla="*/ 2349 w 2670"/>
                <a:gd name="T9" fmla="*/ 925 h 3288"/>
                <a:gd name="T10" fmla="*/ 2396 w 2670"/>
                <a:gd name="T11" fmla="*/ 819 h 3288"/>
                <a:gd name="T12" fmla="*/ 2408 w 2670"/>
                <a:gd name="T13" fmla="*/ 819 h 3288"/>
                <a:gd name="T14" fmla="*/ 2444 w 2670"/>
                <a:gd name="T15" fmla="*/ 973 h 3288"/>
                <a:gd name="T16" fmla="*/ 2384 w 2670"/>
                <a:gd name="T17" fmla="*/ 1175 h 3288"/>
                <a:gd name="T18" fmla="*/ 2337 w 2670"/>
                <a:gd name="T19" fmla="*/ 1401 h 3288"/>
                <a:gd name="T20" fmla="*/ 2384 w 2670"/>
                <a:gd name="T21" fmla="*/ 1401 h 3288"/>
                <a:gd name="T22" fmla="*/ 2491 w 2670"/>
                <a:gd name="T23" fmla="*/ 1483 h 3288"/>
                <a:gd name="T24" fmla="*/ 2539 w 2670"/>
                <a:gd name="T25" fmla="*/ 1543 h 3288"/>
                <a:gd name="T26" fmla="*/ 2669 w 2670"/>
                <a:gd name="T27" fmla="*/ 1661 h 3288"/>
                <a:gd name="T28" fmla="*/ 2610 w 2670"/>
                <a:gd name="T29" fmla="*/ 1709 h 3288"/>
                <a:gd name="T30" fmla="*/ 2479 w 2670"/>
                <a:gd name="T31" fmla="*/ 1863 h 3288"/>
                <a:gd name="T32" fmla="*/ 2313 w 2670"/>
                <a:gd name="T33" fmla="*/ 2005 h 3288"/>
                <a:gd name="T34" fmla="*/ 2111 w 2670"/>
                <a:gd name="T35" fmla="*/ 2113 h 3288"/>
                <a:gd name="T36" fmla="*/ 2029 w 2670"/>
                <a:gd name="T37" fmla="*/ 2219 h 3288"/>
                <a:gd name="T38" fmla="*/ 1779 w 2670"/>
                <a:gd name="T39" fmla="*/ 2385 h 3288"/>
                <a:gd name="T40" fmla="*/ 1720 w 2670"/>
                <a:gd name="T41" fmla="*/ 2492 h 3288"/>
                <a:gd name="T42" fmla="*/ 1744 w 2670"/>
                <a:gd name="T43" fmla="*/ 2682 h 3288"/>
                <a:gd name="T44" fmla="*/ 1803 w 2670"/>
                <a:gd name="T45" fmla="*/ 2872 h 3288"/>
                <a:gd name="T46" fmla="*/ 1779 w 2670"/>
                <a:gd name="T47" fmla="*/ 3145 h 3288"/>
                <a:gd name="T48" fmla="*/ 1744 w 2670"/>
                <a:gd name="T49" fmla="*/ 3180 h 3288"/>
                <a:gd name="T50" fmla="*/ 1531 w 2670"/>
                <a:gd name="T51" fmla="*/ 3157 h 3288"/>
                <a:gd name="T52" fmla="*/ 1377 w 2670"/>
                <a:gd name="T53" fmla="*/ 3085 h 3288"/>
                <a:gd name="T54" fmla="*/ 1377 w 2670"/>
                <a:gd name="T55" fmla="*/ 3062 h 3288"/>
                <a:gd name="T56" fmla="*/ 1472 w 2670"/>
                <a:gd name="T57" fmla="*/ 2907 h 3288"/>
                <a:gd name="T58" fmla="*/ 1483 w 2670"/>
                <a:gd name="T59" fmla="*/ 2540 h 3288"/>
                <a:gd name="T60" fmla="*/ 1436 w 2670"/>
                <a:gd name="T61" fmla="*/ 2421 h 3288"/>
                <a:gd name="T62" fmla="*/ 1412 w 2670"/>
                <a:gd name="T63" fmla="*/ 2397 h 3288"/>
                <a:gd name="T64" fmla="*/ 1068 w 2670"/>
                <a:gd name="T65" fmla="*/ 2207 h 3288"/>
                <a:gd name="T66" fmla="*/ 961 w 2670"/>
                <a:gd name="T67" fmla="*/ 2124 h 3288"/>
                <a:gd name="T68" fmla="*/ 831 w 2670"/>
                <a:gd name="T69" fmla="*/ 1994 h 3288"/>
                <a:gd name="T70" fmla="*/ 795 w 2670"/>
                <a:gd name="T71" fmla="*/ 1887 h 3288"/>
                <a:gd name="T72" fmla="*/ 712 w 2670"/>
                <a:gd name="T73" fmla="*/ 1721 h 3288"/>
                <a:gd name="T74" fmla="*/ 688 w 2670"/>
                <a:gd name="T75" fmla="*/ 1709 h 3288"/>
                <a:gd name="T76" fmla="*/ 356 w 2670"/>
                <a:gd name="T77" fmla="*/ 1851 h 3288"/>
                <a:gd name="T78" fmla="*/ 261 w 2670"/>
                <a:gd name="T79" fmla="*/ 1934 h 3288"/>
                <a:gd name="T80" fmla="*/ 48 w 2670"/>
                <a:gd name="T81" fmla="*/ 1887 h 3288"/>
                <a:gd name="T82" fmla="*/ 12 w 2670"/>
                <a:gd name="T83" fmla="*/ 1792 h 3288"/>
                <a:gd name="T84" fmla="*/ 154 w 2670"/>
                <a:gd name="T85" fmla="*/ 1638 h 3288"/>
                <a:gd name="T86" fmla="*/ 380 w 2670"/>
                <a:gd name="T87" fmla="*/ 1566 h 3288"/>
                <a:gd name="T88" fmla="*/ 285 w 2670"/>
                <a:gd name="T89" fmla="*/ 1151 h 3288"/>
                <a:gd name="T90" fmla="*/ 261 w 2670"/>
                <a:gd name="T91" fmla="*/ 961 h 3288"/>
                <a:gd name="T92" fmla="*/ 238 w 2670"/>
                <a:gd name="T93" fmla="*/ 653 h 3288"/>
                <a:gd name="T94" fmla="*/ 261 w 2670"/>
                <a:gd name="T95" fmla="*/ 558 h 3288"/>
                <a:gd name="T96" fmla="*/ 582 w 2670"/>
                <a:gd name="T97" fmla="*/ 380 h 3288"/>
                <a:gd name="T98" fmla="*/ 736 w 2670"/>
                <a:gd name="T99" fmla="*/ 261 h 3288"/>
                <a:gd name="T100" fmla="*/ 902 w 2670"/>
                <a:gd name="T101" fmla="*/ 24 h 3288"/>
                <a:gd name="T102" fmla="*/ 938 w 2670"/>
                <a:gd name="T103" fmla="*/ 24 h 3288"/>
                <a:gd name="T104" fmla="*/ 1009 w 2670"/>
                <a:gd name="T105" fmla="*/ 178 h 3288"/>
                <a:gd name="T106" fmla="*/ 1128 w 2670"/>
                <a:gd name="T107" fmla="*/ 285 h 3288"/>
                <a:gd name="T108" fmla="*/ 1234 w 2670"/>
                <a:gd name="T109" fmla="*/ 71 h 3288"/>
                <a:gd name="T110" fmla="*/ 1601 w 2670"/>
                <a:gd name="T111" fmla="*/ 59 h 3288"/>
                <a:gd name="T112" fmla="*/ 1554 w 2670"/>
                <a:gd name="T113" fmla="*/ 237 h 3288"/>
                <a:gd name="T114" fmla="*/ 1779 w 2670"/>
                <a:gd name="T115" fmla="*/ 297 h 3288"/>
                <a:gd name="T116" fmla="*/ 1672 w 2670"/>
                <a:gd name="T117" fmla="*/ 380 h 3288"/>
                <a:gd name="T118" fmla="*/ 1933 w 2670"/>
                <a:gd name="T119" fmla="*/ 463 h 3288"/>
                <a:gd name="T120" fmla="*/ 1933 w 2670"/>
                <a:gd name="T121" fmla="*/ 771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0" h="3288">
                  <a:moveTo>
                    <a:pt x="1933" y="771"/>
                  </a:moveTo>
                  <a:lnTo>
                    <a:pt x="1933" y="771"/>
                  </a:lnTo>
                  <a:cubicBezTo>
                    <a:pt x="1981" y="866"/>
                    <a:pt x="2064" y="890"/>
                    <a:pt x="2159" y="854"/>
                  </a:cubicBezTo>
                  <a:cubicBezTo>
                    <a:pt x="2171" y="854"/>
                    <a:pt x="2218" y="866"/>
                    <a:pt x="2218" y="878"/>
                  </a:cubicBezTo>
                  <a:cubicBezTo>
                    <a:pt x="2242" y="949"/>
                    <a:pt x="2301" y="925"/>
                    <a:pt x="2349" y="925"/>
                  </a:cubicBezTo>
                  <a:cubicBezTo>
                    <a:pt x="2361" y="890"/>
                    <a:pt x="2373" y="854"/>
                    <a:pt x="2396" y="819"/>
                  </a:cubicBezTo>
                  <a:lnTo>
                    <a:pt x="2408" y="819"/>
                  </a:lnTo>
                  <a:cubicBezTo>
                    <a:pt x="2420" y="866"/>
                    <a:pt x="2432" y="925"/>
                    <a:pt x="2444" y="973"/>
                  </a:cubicBezTo>
                  <a:cubicBezTo>
                    <a:pt x="2468" y="1056"/>
                    <a:pt x="2455" y="1127"/>
                    <a:pt x="2384" y="1175"/>
                  </a:cubicBezTo>
                  <a:cubicBezTo>
                    <a:pt x="2289" y="1234"/>
                    <a:pt x="2325" y="1317"/>
                    <a:pt x="2337" y="1401"/>
                  </a:cubicBezTo>
                  <a:cubicBezTo>
                    <a:pt x="2349" y="1401"/>
                    <a:pt x="2373" y="1401"/>
                    <a:pt x="2384" y="1401"/>
                  </a:cubicBezTo>
                  <a:cubicBezTo>
                    <a:pt x="2479" y="1377"/>
                    <a:pt x="2479" y="1377"/>
                    <a:pt x="2491" y="1483"/>
                  </a:cubicBezTo>
                  <a:cubicBezTo>
                    <a:pt x="2491" y="1495"/>
                    <a:pt x="2515" y="1519"/>
                    <a:pt x="2539" y="1543"/>
                  </a:cubicBezTo>
                  <a:cubicBezTo>
                    <a:pt x="2574" y="1578"/>
                    <a:pt x="2622" y="1614"/>
                    <a:pt x="2669" y="1661"/>
                  </a:cubicBezTo>
                  <a:cubicBezTo>
                    <a:pt x="2646" y="1673"/>
                    <a:pt x="2634" y="1697"/>
                    <a:pt x="2610" y="1709"/>
                  </a:cubicBezTo>
                  <a:cubicBezTo>
                    <a:pt x="2527" y="1733"/>
                    <a:pt x="2479" y="1768"/>
                    <a:pt x="2479" y="1863"/>
                  </a:cubicBezTo>
                  <a:cubicBezTo>
                    <a:pt x="2468" y="1946"/>
                    <a:pt x="2408" y="2018"/>
                    <a:pt x="2313" y="2005"/>
                  </a:cubicBezTo>
                  <a:cubicBezTo>
                    <a:pt x="2218" y="1994"/>
                    <a:pt x="2159" y="2029"/>
                    <a:pt x="2111" y="2113"/>
                  </a:cubicBezTo>
                  <a:cubicBezTo>
                    <a:pt x="2088" y="2148"/>
                    <a:pt x="2052" y="2184"/>
                    <a:pt x="2029" y="2219"/>
                  </a:cubicBezTo>
                  <a:cubicBezTo>
                    <a:pt x="1969" y="2314"/>
                    <a:pt x="1898" y="2373"/>
                    <a:pt x="1779" y="2385"/>
                  </a:cubicBezTo>
                  <a:cubicBezTo>
                    <a:pt x="1732" y="2397"/>
                    <a:pt x="1720" y="2433"/>
                    <a:pt x="1720" y="2492"/>
                  </a:cubicBezTo>
                  <a:cubicBezTo>
                    <a:pt x="1732" y="2552"/>
                    <a:pt x="1732" y="2623"/>
                    <a:pt x="1744" y="2682"/>
                  </a:cubicBezTo>
                  <a:cubicBezTo>
                    <a:pt x="1756" y="2741"/>
                    <a:pt x="1767" y="2812"/>
                    <a:pt x="1803" y="2872"/>
                  </a:cubicBezTo>
                  <a:cubicBezTo>
                    <a:pt x="1838" y="2955"/>
                    <a:pt x="1838" y="3062"/>
                    <a:pt x="1779" y="3145"/>
                  </a:cubicBezTo>
                  <a:cubicBezTo>
                    <a:pt x="1767" y="3157"/>
                    <a:pt x="1756" y="3169"/>
                    <a:pt x="1744" y="3180"/>
                  </a:cubicBezTo>
                  <a:cubicBezTo>
                    <a:pt x="1672" y="3287"/>
                    <a:pt x="1577" y="3287"/>
                    <a:pt x="1531" y="3157"/>
                  </a:cubicBezTo>
                  <a:cubicBezTo>
                    <a:pt x="1507" y="3074"/>
                    <a:pt x="1436" y="3097"/>
                    <a:pt x="1377" y="3085"/>
                  </a:cubicBezTo>
                  <a:cubicBezTo>
                    <a:pt x="1377" y="3074"/>
                    <a:pt x="1377" y="3062"/>
                    <a:pt x="1377" y="3062"/>
                  </a:cubicBezTo>
                  <a:cubicBezTo>
                    <a:pt x="1472" y="3050"/>
                    <a:pt x="1472" y="2991"/>
                    <a:pt x="1472" y="2907"/>
                  </a:cubicBezTo>
                  <a:cubicBezTo>
                    <a:pt x="1460" y="2789"/>
                    <a:pt x="1483" y="2670"/>
                    <a:pt x="1483" y="2540"/>
                  </a:cubicBezTo>
                  <a:cubicBezTo>
                    <a:pt x="1483" y="2504"/>
                    <a:pt x="1448" y="2468"/>
                    <a:pt x="1436" y="2421"/>
                  </a:cubicBezTo>
                  <a:cubicBezTo>
                    <a:pt x="1436" y="2409"/>
                    <a:pt x="1424" y="2409"/>
                    <a:pt x="1412" y="2397"/>
                  </a:cubicBezTo>
                  <a:cubicBezTo>
                    <a:pt x="1329" y="2278"/>
                    <a:pt x="1223" y="2207"/>
                    <a:pt x="1068" y="2207"/>
                  </a:cubicBezTo>
                  <a:cubicBezTo>
                    <a:pt x="1021" y="2207"/>
                    <a:pt x="997" y="2172"/>
                    <a:pt x="961" y="2124"/>
                  </a:cubicBezTo>
                  <a:cubicBezTo>
                    <a:pt x="926" y="2077"/>
                    <a:pt x="878" y="2029"/>
                    <a:pt x="831" y="1994"/>
                  </a:cubicBezTo>
                  <a:cubicBezTo>
                    <a:pt x="795" y="1958"/>
                    <a:pt x="783" y="1934"/>
                    <a:pt x="795" y="1887"/>
                  </a:cubicBezTo>
                  <a:cubicBezTo>
                    <a:pt x="819" y="1816"/>
                    <a:pt x="783" y="1756"/>
                    <a:pt x="712" y="1721"/>
                  </a:cubicBezTo>
                  <a:cubicBezTo>
                    <a:pt x="712" y="1709"/>
                    <a:pt x="700" y="1709"/>
                    <a:pt x="688" y="1709"/>
                  </a:cubicBezTo>
                  <a:cubicBezTo>
                    <a:pt x="582" y="1780"/>
                    <a:pt x="439" y="1745"/>
                    <a:pt x="356" y="1851"/>
                  </a:cubicBezTo>
                  <a:cubicBezTo>
                    <a:pt x="332" y="1887"/>
                    <a:pt x="297" y="1911"/>
                    <a:pt x="261" y="1934"/>
                  </a:cubicBezTo>
                  <a:cubicBezTo>
                    <a:pt x="178" y="1994"/>
                    <a:pt x="95" y="1982"/>
                    <a:pt x="48" y="1887"/>
                  </a:cubicBezTo>
                  <a:cubicBezTo>
                    <a:pt x="24" y="1863"/>
                    <a:pt x="0" y="1804"/>
                    <a:pt x="12" y="1792"/>
                  </a:cubicBezTo>
                  <a:cubicBezTo>
                    <a:pt x="48" y="1733"/>
                    <a:pt x="95" y="1673"/>
                    <a:pt x="154" y="1638"/>
                  </a:cubicBezTo>
                  <a:cubicBezTo>
                    <a:pt x="214" y="1602"/>
                    <a:pt x="309" y="1590"/>
                    <a:pt x="380" y="1566"/>
                  </a:cubicBezTo>
                  <a:cubicBezTo>
                    <a:pt x="344" y="1424"/>
                    <a:pt x="321" y="1282"/>
                    <a:pt x="285" y="1151"/>
                  </a:cubicBezTo>
                  <a:cubicBezTo>
                    <a:pt x="273" y="1080"/>
                    <a:pt x="273" y="1021"/>
                    <a:pt x="261" y="961"/>
                  </a:cubicBezTo>
                  <a:cubicBezTo>
                    <a:pt x="249" y="854"/>
                    <a:pt x="238" y="748"/>
                    <a:pt x="238" y="653"/>
                  </a:cubicBezTo>
                  <a:cubicBezTo>
                    <a:pt x="238" y="617"/>
                    <a:pt x="249" y="581"/>
                    <a:pt x="261" y="558"/>
                  </a:cubicBezTo>
                  <a:cubicBezTo>
                    <a:pt x="344" y="451"/>
                    <a:pt x="451" y="392"/>
                    <a:pt x="582" y="380"/>
                  </a:cubicBezTo>
                  <a:cubicBezTo>
                    <a:pt x="665" y="368"/>
                    <a:pt x="700" y="332"/>
                    <a:pt x="736" y="261"/>
                  </a:cubicBezTo>
                  <a:cubicBezTo>
                    <a:pt x="783" y="178"/>
                    <a:pt x="843" y="107"/>
                    <a:pt x="902" y="24"/>
                  </a:cubicBezTo>
                  <a:cubicBezTo>
                    <a:pt x="914" y="24"/>
                    <a:pt x="926" y="24"/>
                    <a:pt x="938" y="24"/>
                  </a:cubicBezTo>
                  <a:cubicBezTo>
                    <a:pt x="961" y="83"/>
                    <a:pt x="997" y="131"/>
                    <a:pt x="1009" y="178"/>
                  </a:cubicBezTo>
                  <a:cubicBezTo>
                    <a:pt x="1033" y="249"/>
                    <a:pt x="1045" y="309"/>
                    <a:pt x="1128" y="285"/>
                  </a:cubicBezTo>
                  <a:cubicBezTo>
                    <a:pt x="1163" y="202"/>
                    <a:pt x="1187" y="119"/>
                    <a:pt x="1234" y="71"/>
                  </a:cubicBezTo>
                  <a:cubicBezTo>
                    <a:pt x="1317" y="0"/>
                    <a:pt x="1448" y="12"/>
                    <a:pt x="1601" y="59"/>
                  </a:cubicBezTo>
                  <a:cubicBezTo>
                    <a:pt x="1589" y="119"/>
                    <a:pt x="1577" y="166"/>
                    <a:pt x="1554" y="237"/>
                  </a:cubicBezTo>
                  <a:cubicBezTo>
                    <a:pt x="1625" y="249"/>
                    <a:pt x="1696" y="273"/>
                    <a:pt x="1779" y="297"/>
                  </a:cubicBezTo>
                  <a:cubicBezTo>
                    <a:pt x="1732" y="332"/>
                    <a:pt x="1708" y="356"/>
                    <a:pt x="1672" y="380"/>
                  </a:cubicBezTo>
                  <a:cubicBezTo>
                    <a:pt x="1732" y="510"/>
                    <a:pt x="1827" y="534"/>
                    <a:pt x="1933" y="463"/>
                  </a:cubicBezTo>
                  <a:cubicBezTo>
                    <a:pt x="2029" y="605"/>
                    <a:pt x="2029" y="605"/>
                    <a:pt x="1933" y="771"/>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Kano</a:t>
              </a:r>
            </a:p>
          </p:txBody>
        </p:sp>
        <p:sp>
          <p:nvSpPr>
            <p:cNvPr id="32" name="Freeform 20">
              <a:extLst>
                <a:ext uri="{FF2B5EF4-FFF2-40B4-BE49-F238E27FC236}">
                  <a16:creationId xmlns:a16="http://schemas.microsoft.com/office/drawing/2014/main" id="{322026EF-DDF5-E844-B12E-71EA13AD96BC}"/>
                </a:ext>
              </a:extLst>
            </p:cNvPr>
            <p:cNvSpPr>
              <a:spLocks noChangeArrowheads="1"/>
            </p:cNvSpPr>
            <p:nvPr/>
          </p:nvSpPr>
          <p:spPr bwMode="auto">
            <a:xfrm>
              <a:off x="4976813" y="4738688"/>
              <a:ext cx="935037" cy="1235075"/>
            </a:xfrm>
            <a:custGeom>
              <a:avLst/>
              <a:gdLst>
                <a:gd name="T0" fmla="*/ 202 w 2599"/>
                <a:gd name="T1" fmla="*/ 1388 h 3431"/>
                <a:gd name="T2" fmla="*/ 202 w 2599"/>
                <a:gd name="T3" fmla="*/ 1388 h 3431"/>
                <a:gd name="T4" fmla="*/ 487 w 2599"/>
                <a:gd name="T5" fmla="*/ 1483 h 3431"/>
                <a:gd name="T6" fmla="*/ 748 w 2599"/>
                <a:gd name="T7" fmla="*/ 1424 h 3431"/>
                <a:gd name="T8" fmla="*/ 795 w 2599"/>
                <a:gd name="T9" fmla="*/ 1104 h 3431"/>
                <a:gd name="T10" fmla="*/ 1080 w 2599"/>
                <a:gd name="T11" fmla="*/ 961 h 3431"/>
                <a:gd name="T12" fmla="*/ 1009 w 2599"/>
                <a:gd name="T13" fmla="*/ 676 h 3431"/>
                <a:gd name="T14" fmla="*/ 843 w 2599"/>
                <a:gd name="T15" fmla="*/ 439 h 3431"/>
                <a:gd name="T16" fmla="*/ 1068 w 2599"/>
                <a:gd name="T17" fmla="*/ 320 h 3431"/>
                <a:gd name="T18" fmla="*/ 1293 w 2599"/>
                <a:gd name="T19" fmla="*/ 273 h 3431"/>
                <a:gd name="T20" fmla="*/ 1328 w 2599"/>
                <a:gd name="T21" fmla="*/ 202 h 3431"/>
                <a:gd name="T22" fmla="*/ 1246 w 2599"/>
                <a:gd name="T23" fmla="*/ 107 h 3431"/>
                <a:gd name="T24" fmla="*/ 1199 w 2599"/>
                <a:gd name="T25" fmla="*/ 95 h 3431"/>
                <a:gd name="T26" fmla="*/ 1328 w 2599"/>
                <a:gd name="T27" fmla="*/ 24 h 3431"/>
                <a:gd name="T28" fmla="*/ 1756 w 2599"/>
                <a:gd name="T29" fmla="*/ 119 h 3431"/>
                <a:gd name="T30" fmla="*/ 1827 w 2599"/>
                <a:gd name="T31" fmla="*/ 214 h 3431"/>
                <a:gd name="T32" fmla="*/ 1957 w 2599"/>
                <a:gd name="T33" fmla="*/ 415 h 3431"/>
                <a:gd name="T34" fmla="*/ 2016 w 2599"/>
                <a:gd name="T35" fmla="*/ 392 h 3431"/>
                <a:gd name="T36" fmla="*/ 2301 w 2599"/>
                <a:gd name="T37" fmla="*/ 356 h 3431"/>
                <a:gd name="T38" fmla="*/ 2361 w 2599"/>
                <a:gd name="T39" fmla="*/ 427 h 3431"/>
                <a:gd name="T40" fmla="*/ 2503 w 2599"/>
                <a:gd name="T41" fmla="*/ 569 h 3431"/>
                <a:gd name="T42" fmla="*/ 2550 w 2599"/>
                <a:gd name="T43" fmla="*/ 712 h 3431"/>
                <a:gd name="T44" fmla="*/ 2479 w 2599"/>
                <a:gd name="T45" fmla="*/ 890 h 3431"/>
                <a:gd name="T46" fmla="*/ 2349 w 2599"/>
                <a:gd name="T47" fmla="*/ 866 h 3431"/>
                <a:gd name="T48" fmla="*/ 2277 w 2599"/>
                <a:gd name="T49" fmla="*/ 1020 h 3431"/>
                <a:gd name="T50" fmla="*/ 2123 w 2599"/>
                <a:gd name="T51" fmla="*/ 1151 h 3431"/>
                <a:gd name="T52" fmla="*/ 2076 w 2599"/>
                <a:gd name="T53" fmla="*/ 1175 h 3431"/>
                <a:gd name="T54" fmla="*/ 1625 w 2599"/>
                <a:gd name="T55" fmla="*/ 1590 h 3431"/>
                <a:gd name="T56" fmla="*/ 1577 w 2599"/>
                <a:gd name="T57" fmla="*/ 1733 h 3431"/>
                <a:gd name="T58" fmla="*/ 1530 w 2599"/>
                <a:gd name="T59" fmla="*/ 1839 h 3431"/>
                <a:gd name="T60" fmla="*/ 1530 w 2599"/>
                <a:gd name="T61" fmla="*/ 1934 h 3431"/>
                <a:gd name="T62" fmla="*/ 1577 w 2599"/>
                <a:gd name="T63" fmla="*/ 2231 h 3431"/>
                <a:gd name="T64" fmla="*/ 1554 w 2599"/>
                <a:gd name="T65" fmla="*/ 2361 h 3431"/>
                <a:gd name="T66" fmla="*/ 1554 w 2599"/>
                <a:gd name="T67" fmla="*/ 2373 h 3431"/>
                <a:gd name="T68" fmla="*/ 1447 w 2599"/>
                <a:gd name="T69" fmla="*/ 2789 h 3431"/>
                <a:gd name="T70" fmla="*/ 1435 w 2599"/>
                <a:gd name="T71" fmla="*/ 2800 h 3431"/>
                <a:gd name="T72" fmla="*/ 1270 w 2599"/>
                <a:gd name="T73" fmla="*/ 3085 h 3431"/>
                <a:gd name="T74" fmla="*/ 1246 w 2599"/>
                <a:gd name="T75" fmla="*/ 3121 h 3431"/>
                <a:gd name="T76" fmla="*/ 1210 w 2599"/>
                <a:gd name="T77" fmla="*/ 3228 h 3431"/>
                <a:gd name="T78" fmla="*/ 1139 w 2599"/>
                <a:gd name="T79" fmla="*/ 3299 h 3431"/>
                <a:gd name="T80" fmla="*/ 1056 w 2599"/>
                <a:gd name="T81" fmla="*/ 3370 h 3431"/>
                <a:gd name="T82" fmla="*/ 985 w 2599"/>
                <a:gd name="T83" fmla="*/ 3430 h 3431"/>
                <a:gd name="T84" fmla="*/ 890 w 2599"/>
                <a:gd name="T85" fmla="*/ 3417 h 3431"/>
                <a:gd name="T86" fmla="*/ 760 w 2599"/>
                <a:gd name="T87" fmla="*/ 3346 h 3431"/>
                <a:gd name="T88" fmla="*/ 677 w 2599"/>
                <a:gd name="T89" fmla="*/ 3133 h 3431"/>
                <a:gd name="T90" fmla="*/ 617 w 2599"/>
                <a:gd name="T91" fmla="*/ 3062 h 3431"/>
                <a:gd name="T92" fmla="*/ 415 w 2599"/>
                <a:gd name="T93" fmla="*/ 2895 h 3431"/>
                <a:gd name="T94" fmla="*/ 380 w 2599"/>
                <a:gd name="T95" fmla="*/ 2694 h 3431"/>
                <a:gd name="T96" fmla="*/ 273 w 2599"/>
                <a:gd name="T97" fmla="*/ 2563 h 3431"/>
                <a:gd name="T98" fmla="*/ 48 w 2599"/>
                <a:gd name="T99" fmla="*/ 2492 h 3431"/>
                <a:gd name="T100" fmla="*/ 0 w 2599"/>
                <a:gd name="T101" fmla="*/ 2445 h 3431"/>
                <a:gd name="T102" fmla="*/ 59 w 2599"/>
                <a:gd name="T103" fmla="*/ 2409 h 3431"/>
                <a:gd name="T104" fmla="*/ 130 w 2599"/>
                <a:gd name="T105" fmla="*/ 2290 h 3431"/>
                <a:gd name="T106" fmla="*/ 36 w 2599"/>
                <a:gd name="T107" fmla="*/ 1875 h 3431"/>
                <a:gd name="T108" fmla="*/ 71 w 2599"/>
                <a:gd name="T109" fmla="*/ 1804 h 3431"/>
                <a:gd name="T110" fmla="*/ 119 w 2599"/>
                <a:gd name="T111" fmla="*/ 1768 h 3431"/>
                <a:gd name="T112" fmla="*/ 166 w 2599"/>
                <a:gd name="T113" fmla="*/ 1400 h 3431"/>
                <a:gd name="T114" fmla="*/ 202 w 2599"/>
                <a:gd name="T115" fmla="*/ 1388 h 3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9" h="3431">
                  <a:moveTo>
                    <a:pt x="202" y="1388"/>
                  </a:moveTo>
                  <a:lnTo>
                    <a:pt x="202" y="1388"/>
                  </a:lnTo>
                  <a:cubicBezTo>
                    <a:pt x="297" y="1412"/>
                    <a:pt x="380" y="1448"/>
                    <a:pt x="487" y="1483"/>
                  </a:cubicBezTo>
                  <a:cubicBezTo>
                    <a:pt x="546" y="1448"/>
                    <a:pt x="629" y="1353"/>
                    <a:pt x="748" y="1424"/>
                  </a:cubicBezTo>
                  <a:cubicBezTo>
                    <a:pt x="760" y="1305"/>
                    <a:pt x="688" y="1199"/>
                    <a:pt x="795" y="1104"/>
                  </a:cubicBezTo>
                  <a:cubicBezTo>
                    <a:pt x="890" y="1020"/>
                    <a:pt x="961" y="937"/>
                    <a:pt x="1080" y="961"/>
                  </a:cubicBezTo>
                  <a:cubicBezTo>
                    <a:pt x="1127" y="842"/>
                    <a:pt x="1056" y="759"/>
                    <a:pt x="1009" y="676"/>
                  </a:cubicBezTo>
                  <a:cubicBezTo>
                    <a:pt x="973" y="593"/>
                    <a:pt x="902" y="522"/>
                    <a:pt x="843" y="439"/>
                  </a:cubicBezTo>
                  <a:cubicBezTo>
                    <a:pt x="902" y="379"/>
                    <a:pt x="961" y="320"/>
                    <a:pt x="1068" y="320"/>
                  </a:cubicBezTo>
                  <a:cubicBezTo>
                    <a:pt x="1151" y="332"/>
                    <a:pt x="1234" y="356"/>
                    <a:pt x="1293" y="273"/>
                  </a:cubicBezTo>
                  <a:cubicBezTo>
                    <a:pt x="1304" y="249"/>
                    <a:pt x="1328" y="214"/>
                    <a:pt x="1328" y="202"/>
                  </a:cubicBezTo>
                  <a:cubicBezTo>
                    <a:pt x="1304" y="166"/>
                    <a:pt x="1270" y="130"/>
                    <a:pt x="1246" y="107"/>
                  </a:cubicBezTo>
                  <a:cubicBezTo>
                    <a:pt x="1234" y="95"/>
                    <a:pt x="1222" y="95"/>
                    <a:pt x="1199" y="95"/>
                  </a:cubicBezTo>
                  <a:cubicBezTo>
                    <a:pt x="1222" y="24"/>
                    <a:pt x="1258" y="0"/>
                    <a:pt x="1328" y="24"/>
                  </a:cubicBezTo>
                  <a:cubicBezTo>
                    <a:pt x="1471" y="59"/>
                    <a:pt x="1613" y="95"/>
                    <a:pt x="1756" y="119"/>
                  </a:cubicBezTo>
                  <a:cubicBezTo>
                    <a:pt x="1803" y="130"/>
                    <a:pt x="1827" y="166"/>
                    <a:pt x="1827" y="214"/>
                  </a:cubicBezTo>
                  <a:cubicBezTo>
                    <a:pt x="1815" y="308"/>
                    <a:pt x="1874" y="392"/>
                    <a:pt x="1957" y="415"/>
                  </a:cubicBezTo>
                  <a:cubicBezTo>
                    <a:pt x="1981" y="427"/>
                    <a:pt x="2016" y="415"/>
                    <a:pt x="2016" y="392"/>
                  </a:cubicBezTo>
                  <a:cubicBezTo>
                    <a:pt x="2100" y="285"/>
                    <a:pt x="2206" y="332"/>
                    <a:pt x="2301" y="356"/>
                  </a:cubicBezTo>
                  <a:cubicBezTo>
                    <a:pt x="2325" y="356"/>
                    <a:pt x="2349" y="403"/>
                    <a:pt x="2361" y="427"/>
                  </a:cubicBezTo>
                  <a:cubicBezTo>
                    <a:pt x="2373" y="510"/>
                    <a:pt x="2420" y="546"/>
                    <a:pt x="2503" y="569"/>
                  </a:cubicBezTo>
                  <a:cubicBezTo>
                    <a:pt x="2598" y="593"/>
                    <a:pt x="2598" y="617"/>
                    <a:pt x="2550" y="712"/>
                  </a:cubicBezTo>
                  <a:cubicBezTo>
                    <a:pt x="2515" y="759"/>
                    <a:pt x="2503" y="831"/>
                    <a:pt x="2479" y="890"/>
                  </a:cubicBezTo>
                  <a:cubicBezTo>
                    <a:pt x="2432" y="890"/>
                    <a:pt x="2384" y="878"/>
                    <a:pt x="2349" y="866"/>
                  </a:cubicBezTo>
                  <a:cubicBezTo>
                    <a:pt x="2325" y="926"/>
                    <a:pt x="2301" y="973"/>
                    <a:pt x="2277" y="1020"/>
                  </a:cubicBezTo>
                  <a:cubicBezTo>
                    <a:pt x="2254" y="1091"/>
                    <a:pt x="2206" y="1139"/>
                    <a:pt x="2123" y="1151"/>
                  </a:cubicBezTo>
                  <a:cubicBezTo>
                    <a:pt x="2111" y="1151"/>
                    <a:pt x="2088" y="1163"/>
                    <a:pt x="2076" y="1175"/>
                  </a:cubicBezTo>
                  <a:cubicBezTo>
                    <a:pt x="1957" y="1353"/>
                    <a:pt x="1779" y="1459"/>
                    <a:pt x="1625" y="1590"/>
                  </a:cubicBezTo>
                  <a:cubicBezTo>
                    <a:pt x="1577" y="1638"/>
                    <a:pt x="1554" y="1673"/>
                    <a:pt x="1577" y="1733"/>
                  </a:cubicBezTo>
                  <a:cubicBezTo>
                    <a:pt x="1589" y="1768"/>
                    <a:pt x="1565" y="1816"/>
                    <a:pt x="1530" y="1839"/>
                  </a:cubicBezTo>
                  <a:cubicBezTo>
                    <a:pt x="1506" y="1875"/>
                    <a:pt x="1494" y="1898"/>
                    <a:pt x="1530" y="1934"/>
                  </a:cubicBezTo>
                  <a:cubicBezTo>
                    <a:pt x="1672" y="2065"/>
                    <a:pt x="1660" y="2065"/>
                    <a:pt x="1577" y="2231"/>
                  </a:cubicBezTo>
                  <a:cubicBezTo>
                    <a:pt x="1554" y="2266"/>
                    <a:pt x="1565" y="2314"/>
                    <a:pt x="1554" y="2361"/>
                  </a:cubicBezTo>
                  <a:cubicBezTo>
                    <a:pt x="1554" y="2361"/>
                    <a:pt x="1554" y="2361"/>
                    <a:pt x="1554" y="2373"/>
                  </a:cubicBezTo>
                  <a:cubicBezTo>
                    <a:pt x="1518" y="2504"/>
                    <a:pt x="1483" y="2646"/>
                    <a:pt x="1447" y="2789"/>
                  </a:cubicBezTo>
                  <a:cubicBezTo>
                    <a:pt x="1447" y="2789"/>
                    <a:pt x="1447" y="2800"/>
                    <a:pt x="1435" y="2800"/>
                  </a:cubicBezTo>
                  <a:cubicBezTo>
                    <a:pt x="1328" y="2860"/>
                    <a:pt x="1340" y="3002"/>
                    <a:pt x="1270" y="3085"/>
                  </a:cubicBezTo>
                  <a:cubicBezTo>
                    <a:pt x="1258" y="3097"/>
                    <a:pt x="1258" y="3121"/>
                    <a:pt x="1246" y="3121"/>
                  </a:cubicBezTo>
                  <a:cubicBezTo>
                    <a:pt x="1199" y="3145"/>
                    <a:pt x="1175" y="3168"/>
                    <a:pt x="1210" y="3228"/>
                  </a:cubicBezTo>
                  <a:cubicBezTo>
                    <a:pt x="1234" y="3275"/>
                    <a:pt x="1187" y="3311"/>
                    <a:pt x="1139" y="3299"/>
                  </a:cubicBezTo>
                  <a:cubicBezTo>
                    <a:pt x="1080" y="3299"/>
                    <a:pt x="1056" y="3323"/>
                    <a:pt x="1056" y="3370"/>
                  </a:cubicBezTo>
                  <a:cubicBezTo>
                    <a:pt x="1044" y="3417"/>
                    <a:pt x="1021" y="3430"/>
                    <a:pt x="985" y="3430"/>
                  </a:cubicBezTo>
                  <a:cubicBezTo>
                    <a:pt x="950" y="3417"/>
                    <a:pt x="926" y="3417"/>
                    <a:pt x="890" y="3417"/>
                  </a:cubicBezTo>
                  <a:cubicBezTo>
                    <a:pt x="831" y="3430"/>
                    <a:pt x="795" y="3417"/>
                    <a:pt x="760" y="3346"/>
                  </a:cubicBezTo>
                  <a:cubicBezTo>
                    <a:pt x="724" y="3275"/>
                    <a:pt x="688" y="3204"/>
                    <a:pt x="677" y="3133"/>
                  </a:cubicBezTo>
                  <a:cubicBezTo>
                    <a:pt x="677" y="3109"/>
                    <a:pt x="641" y="3073"/>
                    <a:pt x="617" y="3062"/>
                  </a:cubicBezTo>
                  <a:cubicBezTo>
                    <a:pt x="546" y="3014"/>
                    <a:pt x="463" y="2978"/>
                    <a:pt x="415" y="2895"/>
                  </a:cubicBezTo>
                  <a:cubicBezTo>
                    <a:pt x="368" y="2824"/>
                    <a:pt x="333" y="2777"/>
                    <a:pt x="380" y="2694"/>
                  </a:cubicBezTo>
                  <a:cubicBezTo>
                    <a:pt x="404" y="2646"/>
                    <a:pt x="333" y="2587"/>
                    <a:pt x="273" y="2563"/>
                  </a:cubicBezTo>
                  <a:cubicBezTo>
                    <a:pt x="202" y="2551"/>
                    <a:pt x="119" y="2528"/>
                    <a:pt x="48" y="2492"/>
                  </a:cubicBezTo>
                  <a:cubicBezTo>
                    <a:pt x="24" y="2492"/>
                    <a:pt x="24" y="2456"/>
                    <a:pt x="0" y="2445"/>
                  </a:cubicBezTo>
                  <a:cubicBezTo>
                    <a:pt x="24" y="2433"/>
                    <a:pt x="36" y="2409"/>
                    <a:pt x="59" y="2409"/>
                  </a:cubicBezTo>
                  <a:cubicBezTo>
                    <a:pt x="143" y="2397"/>
                    <a:pt x="166" y="2350"/>
                    <a:pt x="130" y="2290"/>
                  </a:cubicBezTo>
                  <a:cubicBezTo>
                    <a:pt x="48" y="2160"/>
                    <a:pt x="48" y="2017"/>
                    <a:pt x="36" y="1875"/>
                  </a:cubicBezTo>
                  <a:cubicBezTo>
                    <a:pt x="24" y="1851"/>
                    <a:pt x="48" y="1827"/>
                    <a:pt x="71" y="1804"/>
                  </a:cubicBezTo>
                  <a:cubicBezTo>
                    <a:pt x="83" y="1792"/>
                    <a:pt x="119" y="1768"/>
                    <a:pt x="119" y="1768"/>
                  </a:cubicBezTo>
                  <a:cubicBezTo>
                    <a:pt x="83" y="1638"/>
                    <a:pt x="261" y="1543"/>
                    <a:pt x="166" y="1400"/>
                  </a:cubicBezTo>
                  <a:cubicBezTo>
                    <a:pt x="178" y="1400"/>
                    <a:pt x="190" y="1388"/>
                    <a:pt x="202" y="1388"/>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6038"/>
              <a:endParaRPr lang="x-none" sz="600" dirty="0"/>
            </a:p>
            <a:p>
              <a:pPr marL="46038"/>
              <a:endParaRPr lang="x-none" sz="600" dirty="0"/>
            </a:p>
            <a:p>
              <a:pPr marL="46038"/>
              <a:r>
                <a:rPr lang="x-none" sz="600" dirty="0"/>
                <a:t>Cross </a:t>
              </a:r>
            </a:p>
            <a:p>
              <a:pPr marL="46038"/>
              <a:r>
                <a:rPr lang="x-none" sz="600" dirty="0"/>
                <a:t>River</a:t>
              </a:r>
            </a:p>
          </p:txBody>
        </p:sp>
        <p:sp>
          <p:nvSpPr>
            <p:cNvPr id="33" name="Freeform 21">
              <a:extLst>
                <a:ext uri="{FF2B5EF4-FFF2-40B4-BE49-F238E27FC236}">
                  <a16:creationId xmlns:a16="http://schemas.microsoft.com/office/drawing/2014/main" id="{4BC5E41B-0410-424B-9818-13E4042B344D}"/>
                </a:ext>
              </a:extLst>
            </p:cNvPr>
            <p:cNvSpPr>
              <a:spLocks noChangeArrowheads="1"/>
            </p:cNvSpPr>
            <p:nvPr/>
          </p:nvSpPr>
          <p:spPr bwMode="auto">
            <a:xfrm>
              <a:off x="3357564" y="4337050"/>
              <a:ext cx="969962" cy="1038225"/>
            </a:xfrm>
            <a:custGeom>
              <a:avLst/>
              <a:gdLst>
                <a:gd name="T0" fmla="*/ 867 w 2695"/>
                <a:gd name="T1" fmla="*/ 1424 h 2885"/>
                <a:gd name="T2" fmla="*/ 867 w 2695"/>
                <a:gd name="T3" fmla="*/ 1424 h 2885"/>
                <a:gd name="T4" fmla="*/ 1068 w 2695"/>
                <a:gd name="T5" fmla="*/ 1353 h 2885"/>
                <a:gd name="T6" fmla="*/ 1128 w 2695"/>
                <a:gd name="T7" fmla="*/ 1318 h 2885"/>
                <a:gd name="T8" fmla="*/ 1306 w 2695"/>
                <a:gd name="T9" fmla="*/ 902 h 2885"/>
                <a:gd name="T10" fmla="*/ 1341 w 2695"/>
                <a:gd name="T11" fmla="*/ 807 h 2885"/>
                <a:gd name="T12" fmla="*/ 1484 w 2695"/>
                <a:gd name="T13" fmla="*/ 499 h 2885"/>
                <a:gd name="T14" fmla="*/ 1531 w 2695"/>
                <a:gd name="T15" fmla="*/ 428 h 2885"/>
                <a:gd name="T16" fmla="*/ 1543 w 2695"/>
                <a:gd name="T17" fmla="*/ 202 h 2885"/>
                <a:gd name="T18" fmla="*/ 1519 w 2695"/>
                <a:gd name="T19" fmla="*/ 131 h 2885"/>
                <a:gd name="T20" fmla="*/ 1590 w 2695"/>
                <a:gd name="T21" fmla="*/ 36 h 2885"/>
                <a:gd name="T22" fmla="*/ 1626 w 2695"/>
                <a:gd name="T23" fmla="*/ 0 h 2885"/>
                <a:gd name="T24" fmla="*/ 1685 w 2695"/>
                <a:gd name="T25" fmla="*/ 24 h 2885"/>
                <a:gd name="T26" fmla="*/ 1769 w 2695"/>
                <a:gd name="T27" fmla="*/ 107 h 2885"/>
                <a:gd name="T28" fmla="*/ 1745 w 2695"/>
                <a:gd name="T29" fmla="*/ 226 h 2885"/>
                <a:gd name="T30" fmla="*/ 1935 w 2695"/>
                <a:gd name="T31" fmla="*/ 214 h 2885"/>
                <a:gd name="T32" fmla="*/ 1970 w 2695"/>
                <a:gd name="T33" fmla="*/ 202 h 2885"/>
                <a:gd name="T34" fmla="*/ 2184 w 2695"/>
                <a:gd name="T35" fmla="*/ 344 h 2885"/>
                <a:gd name="T36" fmla="*/ 2220 w 2695"/>
                <a:gd name="T37" fmla="*/ 368 h 2885"/>
                <a:gd name="T38" fmla="*/ 2362 w 2695"/>
                <a:gd name="T39" fmla="*/ 511 h 2885"/>
                <a:gd name="T40" fmla="*/ 2528 w 2695"/>
                <a:gd name="T41" fmla="*/ 487 h 2885"/>
                <a:gd name="T42" fmla="*/ 2599 w 2695"/>
                <a:gd name="T43" fmla="*/ 523 h 2885"/>
                <a:gd name="T44" fmla="*/ 2635 w 2695"/>
                <a:gd name="T45" fmla="*/ 819 h 2885"/>
                <a:gd name="T46" fmla="*/ 2611 w 2695"/>
                <a:gd name="T47" fmla="*/ 878 h 2885"/>
                <a:gd name="T48" fmla="*/ 2540 w 2695"/>
                <a:gd name="T49" fmla="*/ 1246 h 2885"/>
                <a:gd name="T50" fmla="*/ 2587 w 2695"/>
                <a:gd name="T51" fmla="*/ 1626 h 2885"/>
                <a:gd name="T52" fmla="*/ 2587 w 2695"/>
                <a:gd name="T53" fmla="*/ 1674 h 2885"/>
                <a:gd name="T54" fmla="*/ 1923 w 2695"/>
                <a:gd name="T55" fmla="*/ 2018 h 2885"/>
                <a:gd name="T56" fmla="*/ 1745 w 2695"/>
                <a:gd name="T57" fmla="*/ 1947 h 2885"/>
                <a:gd name="T58" fmla="*/ 1685 w 2695"/>
                <a:gd name="T59" fmla="*/ 2006 h 2885"/>
                <a:gd name="T60" fmla="*/ 1685 w 2695"/>
                <a:gd name="T61" fmla="*/ 2125 h 2885"/>
                <a:gd name="T62" fmla="*/ 1780 w 2695"/>
                <a:gd name="T63" fmla="*/ 2315 h 2885"/>
                <a:gd name="T64" fmla="*/ 1887 w 2695"/>
                <a:gd name="T65" fmla="*/ 2457 h 2885"/>
                <a:gd name="T66" fmla="*/ 1947 w 2695"/>
                <a:gd name="T67" fmla="*/ 2481 h 2885"/>
                <a:gd name="T68" fmla="*/ 1567 w 2695"/>
                <a:gd name="T69" fmla="*/ 2860 h 2885"/>
                <a:gd name="T70" fmla="*/ 1401 w 2695"/>
                <a:gd name="T71" fmla="*/ 2801 h 2885"/>
                <a:gd name="T72" fmla="*/ 1472 w 2695"/>
                <a:gd name="T73" fmla="*/ 2670 h 2885"/>
                <a:gd name="T74" fmla="*/ 1045 w 2695"/>
                <a:gd name="T75" fmla="*/ 2421 h 2885"/>
                <a:gd name="T76" fmla="*/ 973 w 2695"/>
                <a:gd name="T77" fmla="*/ 2433 h 2885"/>
                <a:gd name="T78" fmla="*/ 748 w 2695"/>
                <a:gd name="T79" fmla="*/ 2469 h 2885"/>
                <a:gd name="T80" fmla="*/ 499 w 2695"/>
                <a:gd name="T81" fmla="*/ 2469 h 2885"/>
                <a:gd name="T82" fmla="*/ 487 w 2695"/>
                <a:gd name="T83" fmla="*/ 2492 h 2885"/>
                <a:gd name="T84" fmla="*/ 428 w 2695"/>
                <a:gd name="T85" fmla="*/ 2575 h 2885"/>
                <a:gd name="T86" fmla="*/ 380 w 2695"/>
                <a:gd name="T87" fmla="*/ 2469 h 2885"/>
                <a:gd name="T88" fmla="*/ 333 w 2695"/>
                <a:gd name="T89" fmla="*/ 2350 h 2885"/>
                <a:gd name="T90" fmla="*/ 60 w 2695"/>
                <a:gd name="T91" fmla="*/ 2125 h 2885"/>
                <a:gd name="T92" fmla="*/ 60 w 2695"/>
                <a:gd name="T93" fmla="*/ 1947 h 2885"/>
                <a:gd name="T94" fmla="*/ 131 w 2695"/>
                <a:gd name="T95" fmla="*/ 1852 h 2885"/>
                <a:gd name="T96" fmla="*/ 274 w 2695"/>
                <a:gd name="T97" fmla="*/ 1650 h 2885"/>
                <a:gd name="T98" fmla="*/ 190 w 2695"/>
                <a:gd name="T99" fmla="*/ 1353 h 2885"/>
                <a:gd name="T100" fmla="*/ 345 w 2695"/>
                <a:gd name="T101" fmla="*/ 1187 h 2885"/>
                <a:gd name="T102" fmla="*/ 439 w 2695"/>
                <a:gd name="T103" fmla="*/ 1140 h 2885"/>
                <a:gd name="T104" fmla="*/ 772 w 2695"/>
                <a:gd name="T105" fmla="*/ 1140 h 2885"/>
                <a:gd name="T106" fmla="*/ 843 w 2695"/>
                <a:gd name="T107" fmla="*/ 1151 h 2885"/>
                <a:gd name="T108" fmla="*/ 867 w 2695"/>
                <a:gd name="T109" fmla="*/ 1424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5" h="2885">
                  <a:moveTo>
                    <a:pt x="867" y="1424"/>
                  </a:moveTo>
                  <a:lnTo>
                    <a:pt x="867" y="1424"/>
                  </a:lnTo>
                  <a:cubicBezTo>
                    <a:pt x="926" y="1341"/>
                    <a:pt x="997" y="1341"/>
                    <a:pt x="1068" y="1353"/>
                  </a:cubicBezTo>
                  <a:cubicBezTo>
                    <a:pt x="1092" y="1353"/>
                    <a:pt x="1128" y="1341"/>
                    <a:pt x="1128" y="1318"/>
                  </a:cubicBezTo>
                  <a:cubicBezTo>
                    <a:pt x="1211" y="1187"/>
                    <a:pt x="1294" y="1068"/>
                    <a:pt x="1306" y="902"/>
                  </a:cubicBezTo>
                  <a:cubicBezTo>
                    <a:pt x="1306" y="878"/>
                    <a:pt x="1330" y="843"/>
                    <a:pt x="1341" y="807"/>
                  </a:cubicBezTo>
                  <a:cubicBezTo>
                    <a:pt x="1389" y="712"/>
                    <a:pt x="1436" y="606"/>
                    <a:pt x="1484" y="499"/>
                  </a:cubicBezTo>
                  <a:cubicBezTo>
                    <a:pt x="1496" y="475"/>
                    <a:pt x="1508" y="439"/>
                    <a:pt x="1531" y="428"/>
                  </a:cubicBezTo>
                  <a:cubicBezTo>
                    <a:pt x="1614" y="356"/>
                    <a:pt x="1614" y="273"/>
                    <a:pt x="1543" y="202"/>
                  </a:cubicBezTo>
                  <a:cubicBezTo>
                    <a:pt x="1531" y="178"/>
                    <a:pt x="1519" y="155"/>
                    <a:pt x="1519" y="131"/>
                  </a:cubicBezTo>
                  <a:cubicBezTo>
                    <a:pt x="1543" y="107"/>
                    <a:pt x="1567" y="71"/>
                    <a:pt x="1590" y="36"/>
                  </a:cubicBezTo>
                  <a:cubicBezTo>
                    <a:pt x="1603" y="24"/>
                    <a:pt x="1614" y="0"/>
                    <a:pt x="1626" y="0"/>
                  </a:cubicBezTo>
                  <a:cubicBezTo>
                    <a:pt x="1650" y="0"/>
                    <a:pt x="1662" y="12"/>
                    <a:pt x="1685" y="24"/>
                  </a:cubicBezTo>
                  <a:cubicBezTo>
                    <a:pt x="1709" y="48"/>
                    <a:pt x="1733" y="71"/>
                    <a:pt x="1769" y="107"/>
                  </a:cubicBezTo>
                  <a:cubicBezTo>
                    <a:pt x="1769" y="131"/>
                    <a:pt x="1757" y="166"/>
                    <a:pt x="1745" y="226"/>
                  </a:cubicBezTo>
                  <a:cubicBezTo>
                    <a:pt x="1816" y="214"/>
                    <a:pt x="1875" y="214"/>
                    <a:pt x="1935" y="214"/>
                  </a:cubicBezTo>
                  <a:cubicBezTo>
                    <a:pt x="1947" y="214"/>
                    <a:pt x="1958" y="202"/>
                    <a:pt x="1970" y="202"/>
                  </a:cubicBezTo>
                  <a:cubicBezTo>
                    <a:pt x="2042" y="250"/>
                    <a:pt x="2113" y="297"/>
                    <a:pt x="2184" y="344"/>
                  </a:cubicBezTo>
                  <a:cubicBezTo>
                    <a:pt x="2196" y="356"/>
                    <a:pt x="2208" y="368"/>
                    <a:pt x="2220" y="368"/>
                  </a:cubicBezTo>
                  <a:cubicBezTo>
                    <a:pt x="2303" y="380"/>
                    <a:pt x="2350" y="428"/>
                    <a:pt x="2362" y="511"/>
                  </a:cubicBezTo>
                  <a:cubicBezTo>
                    <a:pt x="2421" y="499"/>
                    <a:pt x="2469" y="487"/>
                    <a:pt x="2528" y="487"/>
                  </a:cubicBezTo>
                  <a:cubicBezTo>
                    <a:pt x="2552" y="487"/>
                    <a:pt x="2576" y="499"/>
                    <a:pt x="2599" y="523"/>
                  </a:cubicBezTo>
                  <a:cubicBezTo>
                    <a:pt x="2682" y="606"/>
                    <a:pt x="2694" y="712"/>
                    <a:pt x="2635" y="819"/>
                  </a:cubicBezTo>
                  <a:cubicBezTo>
                    <a:pt x="2623" y="843"/>
                    <a:pt x="2611" y="855"/>
                    <a:pt x="2611" y="878"/>
                  </a:cubicBezTo>
                  <a:cubicBezTo>
                    <a:pt x="2647" y="1009"/>
                    <a:pt x="2540" y="1128"/>
                    <a:pt x="2540" y="1246"/>
                  </a:cubicBezTo>
                  <a:cubicBezTo>
                    <a:pt x="2540" y="1377"/>
                    <a:pt x="2576" y="1508"/>
                    <a:pt x="2587" y="1626"/>
                  </a:cubicBezTo>
                  <a:cubicBezTo>
                    <a:pt x="2587" y="1638"/>
                    <a:pt x="2587" y="1650"/>
                    <a:pt x="2587" y="1674"/>
                  </a:cubicBezTo>
                  <a:cubicBezTo>
                    <a:pt x="2350" y="1745"/>
                    <a:pt x="2125" y="1863"/>
                    <a:pt x="1923" y="2018"/>
                  </a:cubicBezTo>
                  <a:cubicBezTo>
                    <a:pt x="1875" y="1982"/>
                    <a:pt x="1828" y="1923"/>
                    <a:pt x="1745" y="1947"/>
                  </a:cubicBezTo>
                  <a:cubicBezTo>
                    <a:pt x="1721" y="1958"/>
                    <a:pt x="1698" y="1982"/>
                    <a:pt x="1685" y="2006"/>
                  </a:cubicBezTo>
                  <a:cubicBezTo>
                    <a:pt x="1662" y="2042"/>
                    <a:pt x="1626" y="2089"/>
                    <a:pt x="1685" y="2125"/>
                  </a:cubicBezTo>
                  <a:cubicBezTo>
                    <a:pt x="1757" y="2172"/>
                    <a:pt x="1793" y="2231"/>
                    <a:pt x="1780" y="2315"/>
                  </a:cubicBezTo>
                  <a:cubicBezTo>
                    <a:pt x="1769" y="2397"/>
                    <a:pt x="1816" y="2433"/>
                    <a:pt x="1887" y="2457"/>
                  </a:cubicBezTo>
                  <a:cubicBezTo>
                    <a:pt x="1911" y="2457"/>
                    <a:pt x="1923" y="2469"/>
                    <a:pt x="1947" y="2481"/>
                  </a:cubicBezTo>
                  <a:cubicBezTo>
                    <a:pt x="1852" y="2647"/>
                    <a:pt x="1757" y="2789"/>
                    <a:pt x="1567" y="2860"/>
                  </a:cubicBezTo>
                  <a:cubicBezTo>
                    <a:pt x="1484" y="2884"/>
                    <a:pt x="1436" y="2872"/>
                    <a:pt x="1401" y="2801"/>
                  </a:cubicBezTo>
                  <a:cubicBezTo>
                    <a:pt x="1425" y="2765"/>
                    <a:pt x="1448" y="2718"/>
                    <a:pt x="1472" y="2670"/>
                  </a:cubicBezTo>
                  <a:cubicBezTo>
                    <a:pt x="1330" y="2587"/>
                    <a:pt x="1187" y="2504"/>
                    <a:pt x="1045" y="2421"/>
                  </a:cubicBezTo>
                  <a:cubicBezTo>
                    <a:pt x="1033" y="2410"/>
                    <a:pt x="997" y="2421"/>
                    <a:pt x="973" y="2433"/>
                  </a:cubicBezTo>
                  <a:cubicBezTo>
                    <a:pt x="902" y="2492"/>
                    <a:pt x="843" y="2516"/>
                    <a:pt x="748" y="2469"/>
                  </a:cubicBezTo>
                  <a:cubicBezTo>
                    <a:pt x="677" y="2445"/>
                    <a:pt x="582" y="2469"/>
                    <a:pt x="499" y="2469"/>
                  </a:cubicBezTo>
                  <a:cubicBezTo>
                    <a:pt x="499" y="2481"/>
                    <a:pt x="499" y="2492"/>
                    <a:pt x="487" y="2492"/>
                  </a:cubicBezTo>
                  <a:cubicBezTo>
                    <a:pt x="463" y="2528"/>
                    <a:pt x="439" y="2575"/>
                    <a:pt x="428" y="2575"/>
                  </a:cubicBezTo>
                  <a:cubicBezTo>
                    <a:pt x="380" y="2564"/>
                    <a:pt x="368" y="2516"/>
                    <a:pt x="380" y="2469"/>
                  </a:cubicBezTo>
                  <a:cubicBezTo>
                    <a:pt x="404" y="2410"/>
                    <a:pt x="368" y="2386"/>
                    <a:pt x="333" y="2350"/>
                  </a:cubicBezTo>
                  <a:cubicBezTo>
                    <a:pt x="238" y="2279"/>
                    <a:pt x="143" y="2196"/>
                    <a:pt x="60" y="2125"/>
                  </a:cubicBezTo>
                  <a:cubicBezTo>
                    <a:pt x="0" y="2077"/>
                    <a:pt x="0" y="2006"/>
                    <a:pt x="60" y="1947"/>
                  </a:cubicBezTo>
                  <a:cubicBezTo>
                    <a:pt x="95" y="1923"/>
                    <a:pt x="107" y="1887"/>
                    <a:pt x="131" y="1852"/>
                  </a:cubicBezTo>
                  <a:cubicBezTo>
                    <a:pt x="179" y="1792"/>
                    <a:pt x="226" y="1721"/>
                    <a:pt x="274" y="1650"/>
                  </a:cubicBezTo>
                  <a:cubicBezTo>
                    <a:pt x="179" y="1567"/>
                    <a:pt x="179" y="1472"/>
                    <a:pt x="190" y="1353"/>
                  </a:cubicBezTo>
                  <a:cubicBezTo>
                    <a:pt x="285" y="1341"/>
                    <a:pt x="309" y="1258"/>
                    <a:pt x="345" y="1187"/>
                  </a:cubicBezTo>
                  <a:cubicBezTo>
                    <a:pt x="368" y="1151"/>
                    <a:pt x="392" y="1140"/>
                    <a:pt x="439" y="1140"/>
                  </a:cubicBezTo>
                  <a:cubicBezTo>
                    <a:pt x="558" y="1140"/>
                    <a:pt x="665" y="1140"/>
                    <a:pt x="772" y="1140"/>
                  </a:cubicBezTo>
                  <a:cubicBezTo>
                    <a:pt x="796" y="1140"/>
                    <a:pt x="807" y="1151"/>
                    <a:pt x="843" y="1151"/>
                  </a:cubicBezTo>
                  <a:cubicBezTo>
                    <a:pt x="736" y="1258"/>
                    <a:pt x="855" y="1318"/>
                    <a:pt x="867" y="1424"/>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x-none" sz="600" dirty="0"/>
            </a:p>
            <a:p>
              <a:pPr algn="ctr"/>
              <a:r>
                <a:rPr lang="x-none" sz="600" dirty="0"/>
                <a:t>Edo</a:t>
              </a:r>
            </a:p>
          </p:txBody>
        </p:sp>
        <p:sp>
          <p:nvSpPr>
            <p:cNvPr id="34" name="Freeform 22">
              <a:extLst>
                <a:ext uri="{FF2B5EF4-FFF2-40B4-BE49-F238E27FC236}">
                  <a16:creationId xmlns:a16="http://schemas.microsoft.com/office/drawing/2014/main" id="{53A49B7D-4603-1A46-9EB9-773230E777CF}"/>
                </a:ext>
              </a:extLst>
            </p:cNvPr>
            <p:cNvSpPr>
              <a:spLocks noChangeArrowheads="1"/>
            </p:cNvSpPr>
            <p:nvPr/>
          </p:nvSpPr>
          <p:spPr bwMode="auto">
            <a:xfrm>
              <a:off x="6484938" y="2214563"/>
              <a:ext cx="765175" cy="1003300"/>
            </a:xfrm>
            <a:custGeom>
              <a:avLst/>
              <a:gdLst>
                <a:gd name="T0" fmla="*/ 1733 w 2126"/>
                <a:gd name="T1" fmla="*/ 1708 h 2789"/>
                <a:gd name="T2" fmla="*/ 1733 w 2126"/>
                <a:gd name="T3" fmla="*/ 1708 h 2789"/>
                <a:gd name="T4" fmla="*/ 1840 w 2126"/>
                <a:gd name="T5" fmla="*/ 1732 h 2789"/>
                <a:gd name="T6" fmla="*/ 1923 w 2126"/>
                <a:gd name="T7" fmla="*/ 1851 h 2789"/>
                <a:gd name="T8" fmla="*/ 2077 w 2126"/>
                <a:gd name="T9" fmla="*/ 2136 h 2789"/>
                <a:gd name="T10" fmla="*/ 2077 w 2126"/>
                <a:gd name="T11" fmla="*/ 2195 h 2789"/>
                <a:gd name="T12" fmla="*/ 1970 w 2126"/>
                <a:gd name="T13" fmla="*/ 2586 h 2789"/>
                <a:gd name="T14" fmla="*/ 1899 w 2126"/>
                <a:gd name="T15" fmla="*/ 2634 h 2789"/>
                <a:gd name="T16" fmla="*/ 1377 w 2126"/>
                <a:gd name="T17" fmla="*/ 2776 h 2789"/>
                <a:gd name="T18" fmla="*/ 1282 w 2126"/>
                <a:gd name="T19" fmla="*/ 2788 h 2789"/>
                <a:gd name="T20" fmla="*/ 795 w 2126"/>
                <a:gd name="T21" fmla="*/ 2705 h 2789"/>
                <a:gd name="T22" fmla="*/ 748 w 2126"/>
                <a:gd name="T23" fmla="*/ 2468 h 2789"/>
                <a:gd name="T24" fmla="*/ 724 w 2126"/>
                <a:gd name="T25" fmla="*/ 2325 h 2789"/>
                <a:gd name="T26" fmla="*/ 439 w 2126"/>
                <a:gd name="T27" fmla="*/ 2052 h 2789"/>
                <a:gd name="T28" fmla="*/ 321 w 2126"/>
                <a:gd name="T29" fmla="*/ 2005 h 2789"/>
                <a:gd name="T30" fmla="*/ 285 w 2126"/>
                <a:gd name="T31" fmla="*/ 1958 h 2789"/>
                <a:gd name="T32" fmla="*/ 321 w 2126"/>
                <a:gd name="T33" fmla="*/ 1910 h 2789"/>
                <a:gd name="T34" fmla="*/ 344 w 2126"/>
                <a:gd name="T35" fmla="*/ 1910 h 2789"/>
                <a:gd name="T36" fmla="*/ 546 w 2126"/>
                <a:gd name="T37" fmla="*/ 1601 h 2789"/>
                <a:gd name="T38" fmla="*/ 510 w 2126"/>
                <a:gd name="T39" fmla="*/ 1400 h 2789"/>
                <a:gd name="T40" fmla="*/ 475 w 2126"/>
                <a:gd name="T41" fmla="*/ 1352 h 2789"/>
                <a:gd name="T42" fmla="*/ 285 w 2126"/>
                <a:gd name="T43" fmla="*/ 1281 h 2789"/>
                <a:gd name="T44" fmla="*/ 48 w 2126"/>
                <a:gd name="T45" fmla="*/ 1091 h 2789"/>
                <a:gd name="T46" fmla="*/ 48 w 2126"/>
                <a:gd name="T47" fmla="*/ 901 h 2789"/>
                <a:gd name="T48" fmla="*/ 119 w 2126"/>
                <a:gd name="T49" fmla="*/ 699 h 2789"/>
                <a:gd name="T50" fmla="*/ 249 w 2126"/>
                <a:gd name="T51" fmla="*/ 723 h 2789"/>
                <a:gd name="T52" fmla="*/ 178 w 2126"/>
                <a:gd name="T53" fmla="*/ 486 h 2789"/>
                <a:gd name="T54" fmla="*/ 356 w 2126"/>
                <a:gd name="T55" fmla="*/ 344 h 2789"/>
                <a:gd name="T56" fmla="*/ 498 w 2126"/>
                <a:gd name="T57" fmla="*/ 332 h 2789"/>
                <a:gd name="T58" fmla="*/ 629 w 2126"/>
                <a:gd name="T59" fmla="*/ 284 h 2789"/>
                <a:gd name="T60" fmla="*/ 831 w 2126"/>
                <a:gd name="T61" fmla="*/ 35 h 2789"/>
                <a:gd name="T62" fmla="*/ 914 w 2126"/>
                <a:gd name="T63" fmla="*/ 0 h 2789"/>
                <a:gd name="T64" fmla="*/ 1246 w 2126"/>
                <a:gd name="T65" fmla="*/ 82 h 2789"/>
                <a:gd name="T66" fmla="*/ 1305 w 2126"/>
                <a:gd name="T67" fmla="*/ 130 h 2789"/>
                <a:gd name="T68" fmla="*/ 1555 w 2126"/>
                <a:gd name="T69" fmla="*/ 510 h 2789"/>
                <a:gd name="T70" fmla="*/ 1614 w 2126"/>
                <a:gd name="T71" fmla="*/ 676 h 2789"/>
                <a:gd name="T72" fmla="*/ 1614 w 2126"/>
                <a:gd name="T73" fmla="*/ 1139 h 2789"/>
                <a:gd name="T74" fmla="*/ 1840 w 2126"/>
                <a:gd name="T75" fmla="*/ 1257 h 2789"/>
                <a:gd name="T76" fmla="*/ 1852 w 2126"/>
                <a:gd name="T77" fmla="*/ 1364 h 2789"/>
                <a:gd name="T78" fmla="*/ 1816 w 2126"/>
                <a:gd name="T79" fmla="*/ 1411 h 2789"/>
                <a:gd name="T80" fmla="*/ 1721 w 2126"/>
                <a:gd name="T81" fmla="*/ 1424 h 2789"/>
                <a:gd name="T82" fmla="*/ 1614 w 2126"/>
                <a:gd name="T83" fmla="*/ 1613 h 2789"/>
                <a:gd name="T84" fmla="*/ 1733 w 2126"/>
                <a:gd name="T85" fmla="*/ 1708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6" h="2789">
                  <a:moveTo>
                    <a:pt x="1733" y="1708"/>
                  </a:moveTo>
                  <a:lnTo>
                    <a:pt x="1733" y="1708"/>
                  </a:lnTo>
                  <a:cubicBezTo>
                    <a:pt x="1768" y="1720"/>
                    <a:pt x="1804" y="1720"/>
                    <a:pt x="1840" y="1732"/>
                  </a:cubicBezTo>
                  <a:cubicBezTo>
                    <a:pt x="1863" y="1768"/>
                    <a:pt x="1887" y="1815"/>
                    <a:pt x="1923" y="1851"/>
                  </a:cubicBezTo>
                  <a:cubicBezTo>
                    <a:pt x="2017" y="1922"/>
                    <a:pt x="2077" y="2017"/>
                    <a:pt x="2077" y="2136"/>
                  </a:cubicBezTo>
                  <a:cubicBezTo>
                    <a:pt x="2077" y="2159"/>
                    <a:pt x="2077" y="2171"/>
                    <a:pt x="2077" y="2195"/>
                  </a:cubicBezTo>
                  <a:cubicBezTo>
                    <a:pt x="2125" y="2349"/>
                    <a:pt x="2041" y="2468"/>
                    <a:pt x="1970" y="2586"/>
                  </a:cubicBezTo>
                  <a:cubicBezTo>
                    <a:pt x="1946" y="2610"/>
                    <a:pt x="1923" y="2622"/>
                    <a:pt x="1899" y="2634"/>
                  </a:cubicBezTo>
                  <a:cubicBezTo>
                    <a:pt x="1721" y="2681"/>
                    <a:pt x="1555" y="2729"/>
                    <a:pt x="1377" y="2776"/>
                  </a:cubicBezTo>
                  <a:cubicBezTo>
                    <a:pt x="1353" y="2788"/>
                    <a:pt x="1318" y="2788"/>
                    <a:pt x="1282" y="2788"/>
                  </a:cubicBezTo>
                  <a:cubicBezTo>
                    <a:pt x="1116" y="2764"/>
                    <a:pt x="961" y="2729"/>
                    <a:pt x="795" y="2705"/>
                  </a:cubicBezTo>
                  <a:cubicBezTo>
                    <a:pt x="772" y="2622"/>
                    <a:pt x="760" y="2551"/>
                    <a:pt x="748" y="2468"/>
                  </a:cubicBezTo>
                  <a:cubicBezTo>
                    <a:pt x="748" y="2420"/>
                    <a:pt x="736" y="2373"/>
                    <a:pt x="724" y="2325"/>
                  </a:cubicBezTo>
                  <a:cubicBezTo>
                    <a:pt x="677" y="2183"/>
                    <a:pt x="593" y="2076"/>
                    <a:pt x="439" y="2052"/>
                  </a:cubicBezTo>
                  <a:cubicBezTo>
                    <a:pt x="392" y="2052"/>
                    <a:pt x="356" y="2029"/>
                    <a:pt x="321" y="2005"/>
                  </a:cubicBezTo>
                  <a:cubicBezTo>
                    <a:pt x="297" y="2005"/>
                    <a:pt x="285" y="1969"/>
                    <a:pt x="285" y="1958"/>
                  </a:cubicBezTo>
                  <a:cubicBezTo>
                    <a:pt x="285" y="1946"/>
                    <a:pt x="309" y="1922"/>
                    <a:pt x="321" y="1910"/>
                  </a:cubicBezTo>
                  <a:cubicBezTo>
                    <a:pt x="333" y="1910"/>
                    <a:pt x="333" y="1910"/>
                    <a:pt x="344" y="1910"/>
                  </a:cubicBezTo>
                  <a:cubicBezTo>
                    <a:pt x="522" y="1851"/>
                    <a:pt x="546" y="1803"/>
                    <a:pt x="546" y="1601"/>
                  </a:cubicBezTo>
                  <a:cubicBezTo>
                    <a:pt x="546" y="1542"/>
                    <a:pt x="534" y="1471"/>
                    <a:pt x="510" y="1400"/>
                  </a:cubicBezTo>
                  <a:cubicBezTo>
                    <a:pt x="510" y="1388"/>
                    <a:pt x="487" y="1364"/>
                    <a:pt x="475" y="1352"/>
                  </a:cubicBezTo>
                  <a:cubicBezTo>
                    <a:pt x="416" y="1329"/>
                    <a:pt x="356" y="1305"/>
                    <a:pt x="285" y="1281"/>
                  </a:cubicBezTo>
                  <a:cubicBezTo>
                    <a:pt x="178" y="1245"/>
                    <a:pt x="107" y="1198"/>
                    <a:pt x="48" y="1091"/>
                  </a:cubicBezTo>
                  <a:cubicBezTo>
                    <a:pt x="12" y="1020"/>
                    <a:pt x="0" y="972"/>
                    <a:pt x="48" y="901"/>
                  </a:cubicBezTo>
                  <a:cubicBezTo>
                    <a:pt x="83" y="854"/>
                    <a:pt x="95" y="771"/>
                    <a:pt x="119" y="699"/>
                  </a:cubicBezTo>
                  <a:cubicBezTo>
                    <a:pt x="154" y="712"/>
                    <a:pt x="202" y="712"/>
                    <a:pt x="249" y="723"/>
                  </a:cubicBezTo>
                  <a:cubicBezTo>
                    <a:pt x="285" y="617"/>
                    <a:pt x="238" y="557"/>
                    <a:pt x="178" y="486"/>
                  </a:cubicBezTo>
                  <a:cubicBezTo>
                    <a:pt x="238" y="427"/>
                    <a:pt x="285" y="379"/>
                    <a:pt x="356" y="344"/>
                  </a:cubicBezTo>
                  <a:cubicBezTo>
                    <a:pt x="392" y="320"/>
                    <a:pt x="451" y="332"/>
                    <a:pt x="498" y="332"/>
                  </a:cubicBezTo>
                  <a:cubicBezTo>
                    <a:pt x="558" y="344"/>
                    <a:pt x="593" y="332"/>
                    <a:pt x="629" y="284"/>
                  </a:cubicBezTo>
                  <a:cubicBezTo>
                    <a:pt x="688" y="201"/>
                    <a:pt x="760" y="118"/>
                    <a:pt x="831" y="35"/>
                  </a:cubicBezTo>
                  <a:cubicBezTo>
                    <a:pt x="843" y="11"/>
                    <a:pt x="878" y="0"/>
                    <a:pt x="914" y="0"/>
                  </a:cubicBezTo>
                  <a:cubicBezTo>
                    <a:pt x="1021" y="23"/>
                    <a:pt x="1139" y="47"/>
                    <a:pt x="1246" y="82"/>
                  </a:cubicBezTo>
                  <a:cubicBezTo>
                    <a:pt x="1270" y="82"/>
                    <a:pt x="1305" y="106"/>
                    <a:pt x="1305" y="130"/>
                  </a:cubicBezTo>
                  <a:cubicBezTo>
                    <a:pt x="1353" y="284"/>
                    <a:pt x="1436" y="403"/>
                    <a:pt x="1555" y="510"/>
                  </a:cubicBezTo>
                  <a:cubicBezTo>
                    <a:pt x="1602" y="557"/>
                    <a:pt x="1626" y="604"/>
                    <a:pt x="1614" y="676"/>
                  </a:cubicBezTo>
                  <a:cubicBezTo>
                    <a:pt x="1614" y="830"/>
                    <a:pt x="1614" y="996"/>
                    <a:pt x="1614" y="1139"/>
                  </a:cubicBezTo>
                  <a:cubicBezTo>
                    <a:pt x="1697" y="1186"/>
                    <a:pt x="1768" y="1222"/>
                    <a:pt x="1840" y="1257"/>
                  </a:cubicBezTo>
                  <a:cubicBezTo>
                    <a:pt x="1911" y="1293"/>
                    <a:pt x="1911" y="1305"/>
                    <a:pt x="1852" y="1364"/>
                  </a:cubicBezTo>
                  <a:cubicBezTo>
                    <a:pt x="1840" y="1376"/>
                    <a:pt x="1828" y="1400"/>
                    <a:pt x="1816" y="1411"/>
                  </a:cubicBezTo>
                  <a:cubicBezTo>
                    <a:pt x="1780" y="1411"/>
                    <a:pt x="1745" y="1411"/>
                    <a:pt x="1721" y="1424"/>
                  </a:cubicBezTo>
                  <a:cubicBezTo>
                    <a:pt x="1685" y="1483"/>
                    <a:pt x="1638" y="1554"/>
                    <a:pt x="1614" y="1613"/>
                  </a:cubicBezTo>
                  <a:cubicBezTo>
                    <a:pt x="1614" y="1637"/>
                    <a:pt x="1697" y="1673"/>
                    <a:pt x="1733" y="170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Gombe</a:t>
              </a:r>
            </a:p>
          </p:txBody>
        </p:sp>
        <p:sp>
          <p:nvSpPr>
            <p:cNvPr id="35" name="Freeform 23">
              <a:extLst>
                <a:ext uri="{FF2B5EF4-FFF2-40B4-BE49-F238E27FC236}">
                  <a16:creationId xmlns:a16="http://schemas.microsoft.com/office/drawing/2014/main" id="{1F5A0F5B-456F-4440-804D-392A23D32873}"/>
                </a:ext>
              </a:extLst>
            </p:cNvPr>
            <p:cNvSpPr>
              <a:spLocks noChangeArrowheads="1"/>
            </p:cNvSpPr>
            <p:nvPr/>
          </p:nvSpPr>
          <p:spPr bwMode="auto">
            <a:xfrm>
              <a:off x="3336925" y="4960938"/>
              <a:ext cx="995363" cy="841375"/>
            </a:xfrm>
            <a:custGeom>
              <a:avLst/>
              <a:gdLst>
                <a:gd name="T0" fmla="*/ 1970 w 2766"/>
                <a:gd name="T1" fmla="*/ 380 h 2339"/>
                <a:gd name="T2" fmla="*/ 1970 w 2766"/>
                <a:gd name="T3" fmla="*/ 380 h 2339"/>
                <a:gd name="T4" fmla="*/ 2646 w 2766"/>
                <a:gd name="T5" fmla="*/ 0 h 2339"/>
                <a:gd name="T6" fmla="*/ 2753 w 2766"/>
                <a:gd name="T7" fmla="*/ 522 h 2339"/>
                <a:gd name="T8" fmla="*/ 2753 w 2766"/>
                <a:gd name="T9" fmla="*/ 569 h 2339"/>
                <a:gd name="T10" fmla="*/ 2587 w 2766"/>
                <a:gd name="T11" fmla="*/ 973 h 2339"/>
                <a:gd name="T12" fmla="*/ 2575 w 2766"/>
                <a:gd name="T13" fmla="*/ 1021 h 2339"/>
                <a:gd name="T14" fmla="*/ 2504 w 2766"/>
                <a:gd name="T15" fmla="*/ 1353 h 2339"/>
                <a:gd name="T16" fmla="*/ 2492 w 2766"/>
                <a:gd name="T17" fmla="*/ 1376 h 2339"/>
                <a:gd name="T18" fmla="*/ 2326 w 2766"/>
                <a:gd name="T19" fmla="*/ 1792 h 2339"/>
                <a:gd name="T20" fmla="*/ 2267 w 2766"/>
                <a:gd name="T21" fmla="*/ 1839 h 2339"/>
                <a:gd name="T22" fmla="*/ 2219 w 2766"/>
                <a:gd name="T23" fmla="*/ 1863 h 2339"/>
                <a:gd name="T24" fmla="*/ 1899 w 2766"/>
                <a:gd name="T25" fmla="*/ 1982 h 2339"/>
                <a:gd name="T26" fmla="*/ 1875 w 2766"/>
                <a:gd name="T27" fmla="*/ 2006 h 2339"/>
                <a:gd name="T28" fmla="*/ 1733 w 2766"/>
                <a:gd name="T29" fmla="*/ 2101 h 2339"/>
                <a:gd name="T30" fmla="*/ 1685 w 2766"/>
                <a:gd name="T31" fmla="*/ 2101 h 2339"/>
                <a:gd name="T32" fmla="*/ 1662 w 2766"/>
                <a:gd name="T33" fmla="*/ 2196 h 2339"/>
                <a:gd name="T34" fmla="*/ 1614 w 2766"/>
                <a:gd name="T35" fmla="*/ 2160 h 2339"/>
                <a:gd name="T36" fmla="*/ 1389 w 2766"/>
                <a:gd name="T37" fmla="*/ 2172 h 2339"/>
                <a:gd name="T38" fmla="*/ 1116 w 2766"/>
                <a:gd name="T39" fmla="*/ 2326 h 2339"/>
                <a:gd name="T40" fmla="*/ 878 w 2766"/>
                <a:gd name="T41" fmla="*/ 2231 h 2339"/>
                <a:gd name="T42" fmla="*/ 855 w 2766"/>
                <a:gd name="T43" fmla="*/ 2207 h 2339"/>
                <a:gd name="T44" fmla="*/ 570 w 2766"/>
                <a:gd name="T45" fmla="*/ 2148 h 2339"/>
                <a:gd name="T46" fmla="*/ 522 w 2766"/>
                <a:gd name="T47" fmla="*/ 1804 h 2339"/>
                <a:gd name="T48" fmla="*/ 451 w 2766"/>
                <a:gd name="T49" fmla="*/ 1709 h 2339"/>
                <a:gd name="T50" fmla="*/ 285 w 2766"/>
                <a:gd name="T51" fmla="*/ 1507 h 2339"/>
                <a:gd name="T52" fmla="*/ 249 w 2766"/>
                <a:gd name="T53" fmla="*/ 1436 h 2339"/>
                <a:gd name="T54" fmla="*/ 12 w 2766"/>
                <a:gd name="T55" fmla="*/ 1032 h 2339"/>
                <a:gd name="T56" fmla="*/ 0 w 2766"/>
                <a:gd name="T57" fmla="*/ 961 h 2339"/>
                <a:gd name="T58" fmla="*/ 225 w 2766"/>
                <a:gd name="T59" fmla="*/ 558 h 2339"/>
                <a:gd name="T60" fmla="*/ 368 w 2766"/>
                <a:gd name="T61" fmla="*/ 677 h 2339"/>
                <a:gd name="T62" fmla="*/ 392 w 2766"/>
                <a:gd name="T63" fmla="*/ 724 h 2339"/>
                <a:gd name="T64" fmla="*/ 475 w 2766"/>
                <a:gd name="T65" fmla="*/ 926 h 2339"/>
                <a:gd name="T66" fmla="*/ 593 w 2766"/>
                <a:gd name="T67" fmla="*/ 807 h 2339"/>
                <a:gd name="T68" fmla="*/ 629 w 2766"/>
                <a:gd name="T69" fmla="*/ 783 h 2339"/>
                <a:gd name="T70" fmla="*/ 831 w 2766"/>
                <a:gd name="T71" fmla="*/ 807 h 2339"/>
                <a:gd name="T72" fmla="*/ 1009 w 2766"/>
                <a:gd name="T73" fmla="*/ 783 h 2339"/>
                <a:gd name="T74" fmla="*/ 1151 w 2766"/>
                <a:gd name="T75" fmla="*/ 771 h 2339"/>
                <a:gd name="T76" fmla="*/ 1460 w 2766"/>
                <a:gd name="T77" fmla="*/ 961 h 2339"/>
                <a:gd name="T78" fmla="*/ 1377 w 2766"/>
                <a:gd name="T79" fmla="*/ 1080 h 2339"/>
                <a:gd name="T80" fmla="*/ 1507 w 2766"/>
                <a:gd name="T81" fmla="*/ 1187 h 2339"/>
                <a:gd name="T82" fmla="*/ 1567 w 2766"/>
                <a:gd name="T83" fmla="*/ 1199 h 2339"/>
                <a:gd name="T84" fmla="*/ 1958 w 2766"/>
                <a:gd name="T85" fmla="*/ 926 h 2339"/>
                <a:gd name="T86" fmla="*/ 2089 w 2766"/>
                <a:gd name="T87" fmla="*/ 736 h 2339"/>
                <a:gd name="T88" fmla="*/ 2065 w 2766"/>
                <a:gd name="T89" fmla="*/ 724 h 2339"/>
                <a:gd name="T90" fmla="*/ 1875 w 2766"/>
                <a:gd name="T91" fmla="*/ 474 h 2339"/>
                <a:gd name="T92" fmla="*/ 1816 w 2766"/>
                <a:gd name="T93" fmla="*/ 380 h 2339"/>
                <a:gd name="T94" fmla="*/ 1804 w 2766"/>
                <a:gd name="T95" fmla="*/ 285 h 2339"/>
                <a:gd name="T96" fmla="*/ 1887 w 2766"/>
                <a:gd name="T97" fmla="*/ 297 h 2339"/>
                <a:gd name="T98" fmla="*/ 1970 w 2766"/>
                <a:gd name="T99" fmla="*/ 38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6" h="2339">
                  <a:moveTo>
                    <a:pt x="1970" y="380"/>
                  </a:moveTo>
                  <a:lnTo>
                    <a:pt x="1970" y="380"/>
                  </a:lnTo>
                  <a:cubicBezTo>
                    <a:pt x="2184" y="202"/>
                    <a:pt x="2397" y="83"/>
                    <a:pt x="2646" y="0"/>
                  </a:cubicBezTo>
                  <a:cubicBezTo>
                    <a:pt x="2682" y="178"/>
                    <a:pt x="2718" y="344"/>
                    <a:pt x="2753" y="522"/>
                  </a:cubicBezTo>
                  <a:cubicBezTo>
                    <a:pt x="2765" y="534"/>
                    <a:pt x="2753" y="558"/>
                    <a:pt x="2753" y="569"/>
                  </a:cubicBezTo>
                  <a:cubicBezTo>
                    <a:pt x="2694" y="700"/>
                    <a:pt x="2635" y="842"/>
                    <a:pt x="2587" y="973"/>
                  </a:cubicBezTo>
                  <a:cubicBezTo>
                    <a:pt x="2575" y="985"/>
                    <a:pt x="2575" y="997"/>
                    <a:pt x="2575" y="1021"/>
                  </a:cubicBezTo>
                  <a:cubicBezTo>
                    <a:pt x="2551" y="1127"/>
                    <a:pt x="2528" y="1234"/>
                    <a:pt x="2504" y="1353"/>
                  </a:cubicBezTo>
                  <a:cubicBezTo>
                    <a:pt x="2504" y="1353"/>
                    <a:pt x="2504" y="1365"/>
                    <a:pt x="2492" y="1376"/>
                  </a:cubicBezTo>
                  <a:cubicBezTo>
                    <a:pt x="2374" y="1483"/>
                    <a:pt x="2385" y="1649"/>
                    <a:pt x="2326" y="1792"/>
                  </a:cubicBezTo>
                  <a:cubicBezTo>
                    <a:pt x="2314" y="1816"/>
                    <a:pt x="2291" y="1828"/>
                    <a:pt x="2267" y="1839"/>
                  </a:cubicBezTo>
                  <a:cubicBezTo>
                    <a:pt x="2255" y="1851"/>
                    <a:pt x="2231" y="1851"/>
                    <a:pt x="2219" y="1863"/>
                  </a:cubicBezTo>
                  <a:cubicBezTo>
                    <a:pt x="2112" y="1899"/>
                    <a:pt x="2006" y="1934"/>
                    <a:pt x="1899" y="1982"/>
                  </a:cubicBezTo>
                  <a:cubicBezTo>
                    <a:pt x="1887" y="1982"/>
                    <a:pt x="1875" y="1993"/>
                    <a:pt x="1875" y="2006"/>
                  </a:cubicBezTo>
                  <a:cubicBezTo>
                    <a:pt x="1863" y="2101"/>
                    <a:pt x="1804" y="2112"/>
                    <a:pt x="1733" y="2101"/>
                  </a:cubicBezTo>
                  <a:cubicBezTo>
                    <a:pt x="1721" y="2088"/>
                    <a:pt x="1709" y="2101"/>
                    <a:pt x="1685" y="2101"/>
                  </a:cubicBezTo>
                  <a:cubicBezTo>
                    <a:pt x="1685" y="2136"/>
                    <a:pt x="1673" y="2160"/>
                    <a:pt x="1662" y="2196"/>
                  </a:cubicBezTo>
                  <a:cubicBezTo>
                    <a:pt x="1649" y="2183"/>
                    <a:pt x="1626" y="2172"/>
                    <a:pt x="1614" y="2160"/>
                  </a:cubicBezTo>
                  <a:cubicBezTo>
                    <a:pt x="1543" y="2077"/>
                    <a:pt x="1448" y="2077"/>
                    <a:pt x="1389" y="2172"/>
                  </a:cubicBezTo>
                  <a:cubicBezTo>
                    <a:pt x="1317" y="2267"/>
                    <a:pt x="1211" y="2302"/>
                    <a:pt x="1116" y="2326"/>
                  </a:cubicBezTo>
                  <a:cubicBezTo>
                    <a:pt x="1045" y="2338"/>
                    <a:pt x="950" y="2267"/>
                    <a:pt x="878" y="2231"/>
                  </a:cubicBezTo>
                  <a:cubicBezTo>
                    <a:pt x="866" y="2231"/>
                    <a:pt x="855" y="2219"/>
                    <a:pt x="855" y="2207"/>
                  </a:cubicBezTo>
                  <a:cubicBezTo>
                    <a:pt x="772" y="2160"/>
                    <a:pt x="688" y="2077"/>
                    <a:pt x="570" y="2148"/>
                  </a:cubicBezTo>
                  <a:cubicBezTo>
                    <a:pt x="558" y="2029"/>
                    <a:pt x="534" y="1911"/>
                    <a:pt x="522" y="1804"/>
                  </a:cubicBezTo>
                  <a:cubicBezTo>
                    <a:pt x="510" y="1756"/>
                    <a:pt x="498" y="1721"/>
                    <a:pt x="451" y="1709"/>
                  </a:cubicBezTo>
                  <a:cubicBezTo>
                    <a:pt x="356" y="1673"/>
                    <a:pt x="309" y="1602"/>
                    <a:pt x="285" y="1507"/>
                  </a:cubicBezTo>
                  <a:cubicBezTo>
                    <a:pt x="273" y="1483"/>
                    <a:pt x="261" y="1460"/>
                    <a:pt x="249" y="1436"/>
                  </a:cubicBezTo>
                  <a:cubicBezTo>
                    <a:pt x="166" y="1305"/>
                    <a:pt x="83" y="1163"/>
                    <a:pt x="12" y="1032"/>
                  </a:cubicBezTo>
                  <a:cubicBezTo>
                    <a:pt x="0" y="1009"/>
                    <a:pt x="0" y="973"/>
                    <a:pt x="0" y="961"/>
                  </a:cubicBezTo>
                  <a:cubicBezTo>
                    <a:pt x="71" y="831"/>
                    <a:pt x="143" y="700"/>
                    <a:pt x="225" y="558"/>
                  </a:cubicBezTo>
                  <a:cubicBezTo>
                    <a:pt x="273" y="593"/>
                    <a:pt x="320" y="629"/>
                    <a:pt x="368" y="677"/>
                  </a:cubicBezTo>
                  <a:cubicBezTo>
                    <a:pt x="380" y="688"/>
                    <a:pt x="392" y="712"/>
                    <a:pt x="392" y="724"/>
                  </a:cubicBezTo>
                  <a:cubicBezTo>
                    <a:pt x="356" y="819"/>
                    <a:pt x="415" y="866"/>
                    <a:pt x="475" y="926"/>
                  </a:cubicBezTo>
                  <a:cubicBezTo>
                    <a:pt x="522" y="890"/>
                    <a:pt x="593" y="890"/>
                    <a:pt x="593" y="807"/>
                  </a:cubicBezTo>
                  <a:cubicBezTo>
                    <a:pt x="593" y="795"/>
                    <a:pt x="617" y="783"/>
                    <a:pt x="629" y="783"/>
                  </a:cubicBezTo>
                  <a:cubicBezTo>
                    <a:pt x="688" y="795"/>
                    <a:pt x="772" y="783"/>
                    <a:pt x="831" y="807"/>
                  </a:cubicBezTo>
                  <a:cubicBezTo>
                    <a:pt x="902" y="831"/>
                    <a:pt x="961" y="842"/>
                    <a:pt x="1009" y="783"/>
                  </a:cubicBezTo>
                  <a:cubicBezTo>
                    <a:pt x="1056" y="736"/>
                    <a:pt x="1092" y="736"/>
                    <a:pt x="1151" y="771"/>
                  </a:cubicBezTo>
                  <a:cubicBezTo>
                    <a:pt x="1246" y="842"/>
                    <a:pt x="1353" y="902"/>
                    <a:pt x="1460" y="961"/>
                  </a:cubicBezTo>
                  <a:cubicBezTo>
                    <a:pt x="1436" y="997"/>
                    <a:pt x="1412" y="1032"/>
                    <a:pt x="1377" y="1080"/>
                  </a:cubicBezTo>
                  <a:cubicBezTo>
                    <a:pt x="1424" y="1116"/>
                    <a:pt x="1460" y="1163"/>
                    <a:pt x="1507" y="1187"/>
                  </a:cubicBezTo>
                  <a:cubicBezTo>
                    <a:pt x="1519" y="1199"/>
                    <a:pt x="1543" y="1199"/>
                    <a:pt x="1567" y="1199"/>
                  </a:cubicBezTo>
                  <a:cubicBezTo>
                    <a:pt x="1721" y="1151"/>
                    <a:pt x="1863" y="1080"/>
                    <a:pt x="1958" y="926"/>
                  </a:cubicBezTo>
                  <a:cubicBezTo>
                    <a:pt x="1994" y="866"/>
                    <a:pt x="2041" y="807"/>
                    <a:pt x="2089" y="736"/>
                  </a:cubicBezTo>
                  <a:cubicBezTo>
                    <a:pt x="2077" y="736"/>
                    <a:pt x="2077" y="724"/>
                    <a:pt x="2065" y="724"/>
                  </a:cubicBezTo>
                  <a:cubicBezTo>
                    <a:pt x="1946" y="688"/>
                    <a:pt x="1875" y="617"/>
                    <a:pt x="1875" y="474"/>
                  </a:cubicBezTo>
                  <a:cubicBezTo>
                    <a:pt x="1887" y="451"/>
                    <a:pt x="1839" y="403"/>
                    <a:pt x="1816" y="380"/>
                  </a:cubicBezTo>
                  <a:cubicBezTo>
                    <a:pt x="1780" y="344"/>
                    <a:pt x="1768" y="309"/>
                    <a:pt x="1804" y="285"/>
                  </a:cubicBezTo>
                  <a:cubicBezTo>
                    <a:pt x="1816" y="273"/>
                    <a:pt x="1863" y="273"/>
                    <a:pt x="1887" y="297"/>
                  </a:cubicBezTo>
                  <a:cubicBezTo>
                    <a:pt x="1923" y="309"/>
                    <a:pt x="1934" y="344"/>
                    <a:pt x="1970" y="38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x-none" sz="600" dirty="0"/>
            </a:p>
            <a:p>
              <a:pPr algn="ctr"/>
              <a:endParaRPr lang="x-none" sz="600" dirty="0"/>
            </a:p>
            <a:p>
              <a:pPr algn="ctr"/>
              <a:r>
                <a:rPr lang="x-none" sz="600" dirty="0"/>
                <a:t>Delta</a:t>
              </a:r>
            </a:p>
          </p:txBody>
        </p:sp>
        <p:sp>
          <p:nvSpPr>
            <p:cNvPr id="36" name="Freeform 24">
              <a:extLst>
                <a:ext uri="{FF2B5EF4-FFF2-40B4-BE49-F238E27FC236}">
                  <a16:creationId xmlns:a16="http://schemas.microsoft.com/office/drawing/2014/main" id="{2B8F0193-9692-C040-A34A-583F6D1CDF38}"/>
                </a:ext>
              </a:extLst>
            </p:cNvPr>
            <p:cNvSpPr>
              <a:spLocks noChangeArrowheads="1"/>
            </p:cNvSpPr>
            <p:nvPr/>
          </p:nvSpPr>
          <p:spPr bwMode="auto">
            <a:xfrm>
              <a:off x="2003425" y="4114800"/>
              <a:ext cx="1111250" cy="952500"/>
            </a:xfrm>
            <a:custGeom>
              <a:avLst/>
              <a:gdLst>
                <a:gd name="T0" fmla="*/ 1163 w 3087"/>
                <a:gd name="T1" fmla="*/ 2065 h 2648"/>
                <a:gd name="T2" fmla="*/ 903 w 3087"/>
                <a:gd name="T3" fmla="*/ 1982 h 2648"/>
                <a:gd name="T4" fmla="*/ 736 w 3087"/>
                <a:gd name="T5" fmla="*/ 2231 h 2648"/>
                <a:gd name="T6" fmla="*/ 262 w 3087"/>
                <a:gd name="T7" fmla="*/ 2291 h 2648"/>
                <a:gd name="T8" fmla="*/ 143 w 3087"/>
                <a:gd name="T9" fmla="*/ 2160 h 2648"/>
                <a:gd name="T10" fmla="*/ 250 w 3087"/>
                <a:gd name="T11" fmla="*/ 1935 h 2648"/>
                <a:gd name="T12" fmla="*/ 119 w 3087"/>
                <a:gd name="T13" fmla="*/ 1638 h 2648"/>
                <a:gd name="T14" fmla="*/ 226 w 3087"/>
                <a:gd name="T15" fmla="*/ 1484 h 2648"/>
                <a:gd name="T16" fmla="*/ 178 w 3087"/>
                <a:gd name="T17" fmla="*/ 1151 h 2648"/>
                <a:gd name="T18" fmla="*/ 178 w 3087"/>
                <a:gd name="T19" fmla="*/ 867 h 2648"/>
                <a:gd name="T20" fmla="*/ 107 w 3087"/>
                <a:gd name="T21" fmla="*/ 499 h 2648"/>
                <a:gd name="T22" fmla="*/ 143 w 3087"/>
                <a:gd name="T23" fmla="*/ 12 h 2648"/>
                <a:gd name="T24" fmla="*/ 380 w 3087"/>
                <a:gd name="T25" fmla="*/ 333 h 2648"/>
                <a:gd name="T26" fmla="*/ 475 w 3087"/>
                <a:gd name="T27" fmla="*/ 202 h 2648"/>
                <a:gd name="T28" fmla="*/ 570 w 3087"/>
                <a:gd name="T29" fmla="*/ 701 h 2648"/>
                <a:gd name="T30" fmla="*/ 1021 w 3087"/>
                <a:gd name="T31" fmla="*/ 997 h 2648"/>
                <a:gd name="T32" fmla="*/ 1104 w 3087"/>
                <a:gd name="T33" fmla="*/ 867 h 2648"/>
                <a:gd name="T34" fmla="*/ 1294 w 3087"/>
                <a:gd name="T35" fmla="*/ 878 h 2648"/>
                <a:gd name="T36" fmla="*/ 1602 w 3087"/>
                <a:gd name="T37" fmla="*/ 1009 h 2648"/>
                <a:gd name="T38" fmla="*/ 1615 w 3087"/>
                <a:gd name="T39" fmla="*/ 1436 h 2648"/>
                <a:gd name="T40" fmla="*/ 2386 w 3087"/>
                <a:gd name="T41" fmla="*/ 1460 h 2648"/>
                <a:gd name="T42" fmla="*/ 2659 w 3087"/>
                <a:gd name="T43" fmla="*/ 1543 h 2648"/>
                <a:gd name="T44" fmla="*/ 2956 w 3087"/>
                <a:gd name="T45" fmla="*/ 1590 h 2648"/>
                <a:gd name="T46" fmla="*/ 2789 w 3087"/>
                <a:gd name="T47" fmla="*/ 1863 h 2648"/>
                <a:gd name="T48" fmla="*/ 2861 w 3087"/>
                <a:gd name="T49" fmla="*/ 2243 h 2648"/>
                <a:gd name="T50" fmla="*/ 3015 w 3087"/>
                <a:gd name="T51" fmla="*/ 2125 h 2648"/>
                <a:gd name="T52" fmla="*/ 2872 w 3087"/>
                <a:gd name="T53" fmla="*/ 2516 h 2648"/>
                <a:gd name="T54" fmla="*/ 2979 w 3087"/>
                <a:gd name="T55" fmla="*/ 2647 h 2648"/>
                <a:gd name="T56" fmla="*/ 2635 w 3087"/>
                <a:gd name="T57" fmla="*/ 2397 h 2648"/>
                <a:gd name="T58" fmla="*/ 2374 w 3087"/>
                <a:gd name="T59" fmla="*/ 2314 h 2648"/>
                <a:gd name="T60" fmla="*/ 2481 w 3087"/>
                <a:gd name="T61" fmla="*/ 2148 h 2648"/>
                <a:gd name="T62" fmla="*/ 2362 w 3087"/>
                <a:gd name="T63" fmla="*/ 2053 h 2648"/>
                <a:gd name="T64" fmla="*/ 1425 w 3087"/>
                <a:gd name="T65" fmla="*/ 197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7" h="2648">
                  <a:moveTo>
                    <a:pt x="1163" y="2065"/>
                  </a:moveTo>
                  <a:lnTo>
                    <a:pt x="1163" y="2065"/>
                  </a:lnTo>
                  <a:cubicBezTo>
                    <a:pt x="1116" y="1958"/>
                    <a:pt x="1045" y="1935"/>
                    <a:pt x="950" y="1947"/>
                  </a:cubicBezTo>
                  <a:cubicBezTo>
                    <a:pt x="926" y="1947"/>
                    <a:pt x="903" y="1970"/>
                    <a:pt x="903" y="1982"/>
                  </a:cubicBezTo>
                  <a:cubicBezTo>
                    <a:pt x="867" y="2053"/>
                    <a:pt x="843" y="2112"/>
                    <a:pt x="819" y="2172"/>
                  </a:cubicBezTo>
                  <a:cubicBezTo>
                    <a:pt x="807" y="2220"/>
                    <a:pt x="772" y="2231"/>
                    <a:pt x="736" y="2231"/>
                  </a:cubicBezTo>
                  <a:cubicBezTo>
                    <a:pt x="641" y="2231"/>
                    <a:pt x="546" y="2231"/>
                    <a:pt x="451" y="2231"/>
                  </a:cubicBezTo>
                  <a:cubicBezTo>
                    <a:pt x="380" y="2231"/>
                    <a:pt x="321" y="2243"/>
                    <a:pt x="262" y="2291"/>
                  </a:cubicBezTo>
                  <a:cubicBezTo>
                    <a:pt x="238" y="2314"/>
                    <a:pt x="190" y="2302"/>
                    <a:pt x="155" y="2302"/>
                  </a:cubicBezTo>
                  <a:cubicBezTo>
                    <a:pt x="155" y="2243"/>
                    <a:pt x="143" y="2207"/>
                    <a:pt x="143" y="2160"/>
                  </a:cubicBezTo>
                  <a:cubicBezTo>
                    <a:pt x="143" y="2136"/>
                    <a:pt x="155" y="2112"/>
                    <a:pt x="167" y="2089"/>
                  </a:cubicBezTo>
                  <a:cubicBezTo>
                    <a:pt x="190" y="2041"/>
                    <a:pt x="214" y="1994"/>
                    <a:pt x="250" y="1935"/>
                  </a:cubicBezTo>
                  <a:cubicBezTo>
                    <a:pt x="143" y="1935"/>
                    <a:pt x="131" y="1899"/>
                    <a:pt x="155" y="1828"/>
                  </a:cubicBezTo>
                  <a:cubicBezTo>
                    <a:pt x="167" y="1768"/>
                    <a:pt x="167" y="1697"/>
                    <a:pt x="119" y="1638"/>
                  </a:cubicBezTo>
                  <a:cubicBezTo>
                    <a:pt x="96" y="1590"/>
                    <a:pt x="96" y="1543"/>
                    <a:pt x="155" y="1519"/>
                  </a:cubicBezTo>
                  <a:cubicBezTo>
                    <a:pt x="178" y="1519"/>
                    <a:pt x="202" y="1495"/>
                    <a:pt x="226" y="1484"/>
                  </a:cubicBezTo>
                  <a:cubicBezTo>
                    <a:pt x="155" y="1436"/>
                    <a:pt x="143" y="1389"/>
                    <a:pt x="190" y="1318"/>
                  </a:cubicBezTo>
                  <a:cubicBezTo>
                    <a:pt x="214" y="1282"/>
                    <a:pt x="190" y="1211"/>
                    <a:pt x="178" y="1151"/>
                  </a:cubicBezTo>
                  <a:cubicBezTo>
                    <a:pt x="167" y="1068"/>
                    <a:pt x="167" y="985"/>
                    <a:pt x="155" y="902"/>
                  </a:cubicBezTo>
                  <a:cubicBezTo>
                    <a:pt x="155" y="890"/>
                    <a:pt x="167" y="878"/>
                    <a:pt x="178" y="867"/>
                  </a:cubicBezTo>
                  <a:cubicBezTo>
                    <a:pt x="250" y="843"/>
                    <a:pt x="238" y="783"/>
                    <a:pt x="202" y="748"/>
                  </a:cubicBezTo>
                  <a:cubicBezTo>
                    <a:pt x="131" y="677"/>
                    <a:pt x="107" y="593"/>
                    <a:pt x="107" y="499"/>
                  </a:cubicBezTo>
                  <a:cubicBezTo>
                    <a:pt x="119" y="380"/>
                    <a:pt x="131" y="261"/>
                    <a:pt x="48" y="154"/>
                  </a:cubicBezTo>
                  <a:cubicBezTo>
                    <a:pt x="0" y="107"/>
                    <a:pt x="83" y="0"/>
                    <a:pt x="143" y="12"/>
                  </a:cubicBezTo>
                  <a:cubicBezTo>
                    <a:pt x="178" y="12"/>
                    <a:pt x="226" y="12"/>
                    <a:pt x="262" y="24"/>
                  </a:cubicBezTo>
                  <a:cubicBezTo>
                    <a:pt x="321" y="119"/>
                    <a:pt x="226" y="273"/>
                    <a:pt x="380" y="333"/>
                  </a:cubicBezTo>
                  <a:cubicBezTo>
                    <a:pt x="404" y="285"/>
                    <a:pt x="428" y="238"/>
                    <a:pt x="451" y="202"/>
                  </a:cubicBezTo>
                  <a:cubicBezTo>
                    <a:pt x="463" y="202"/>
                    <a:pt x="463" y="202"/>
                    <a:pt x="475" y="202"/>
                  </a:cubicBezTo>
                  <a:cubicBezTo>
                    <a:pt x="475" y="226"/>
                    <a:pt x="487" y="249"/>
                    <a:pt x="475" y="273"/>
                  </a:cubicBezTo>
                  <a:cubicBezTo>
                    <a:pt x="404" y="439"/>
                    <a:pt x="440" y="570"/>
                    <a:pt x="570" y="701"/>
                  </a:cubicBezTo>
                  <a:cubicBezTo>
                    <a:pt x="618" y="748"/>
                    <a:pt x="653" y="807"/>
                    <a:pt x="689" y="878"/>
                  </a:cubicBezTo>
                  <a:cubicBezTo>
                    <a:pt x="772" y="997"/>
                    <a:pt x="879" y="1045"/>
                    <a:pt x="1021" y="997"/>
                  </a:cubicBezTo>
                  <a:cubicBezTo>
                    <a:pt x="1033" y="997"/>
                    <a:pt x="1045" y="973"/>
                    <a:pt x="1057" y="961"/>
                  </a:cubicBezTo>
                  <a:cubicBezTo>
                    <a:pt x="1069" y="938"/>
                    <a:pt x="1080" y="902"/>
                    <a:pt x="1104" y="867"/>
                  </a:cubicBezTo>
                  <a:cubicBezTo>
                    <a:pt x="1140" y="760"/>
                    <a:pt x="1163" y="760"/>
                    <a:pt x="1247" y="843"/>
                  </a:cubicBezTo>
                  <a:cubicBezTo>
                    <a:pt x="1258" y="867"/>
                    <a:pt x="1270" y="878"/>
                    <a:pt x="1294" y="878"/>
                  </a:cubicBezTo>
                  <a:cubicBezTo>
                    <a:pt x="1330" y="878"/>
                    <a:pt x="1365" y="890"/>
                    <a:pt x="1401" y="890"/>
                  </a:cubicBezTo>
                  <a:cubicBezTo>
                    <a:pt x="1508" y="878"/>
                    <a:pt x="1543" y="926"/>
                    <a:pt x="1602" y="1009"/>
                  </a:cubicBezTo>
                  <a:cubicBezTo>
                    <a:pt x="1710" y="1140"/>
                    <a:pt x="1686" y="1258"/>
                    <a:pt x="1626" y="1400"/>
                  </a:cubicBezTo>
                  <a:cubicBezTo>
                    <a:pt x="1626" y="1413"/>
                    <a:pt x="1615" y="1424"/>
                    <a:pt x="1615" y="1436"/>
                  </a:cubicBezTo>
                  <a:cubicBezTo>
                    <a:pt x="1840" y="1448"/>
                    <a:pt x="2065" y="1448"/>
                    <a:pt x="2255" y="1305"/>
                  </a:cubicBezTo>
                  <a:cubicBezTo>
                    <a:pt x="2303" y="1365"/>
                    <a:pt x="2350" y="1413"/>
                    <a:pt x="2386" y="1460"/>
                  </a:cubicBezTo>
                  <a:cubicBezTo>
                    <a:pt x="2409" y="1508"/>
                    <a:pt x="2433" y="1519"/>
                    <a:pt x="2493" y="1495"/>
                  </a:cubicBezTo>
                  <a:cubicBezTo>
                    <a:pt x="2599" y="1436"/>
                    <a:pt x="2599" y="1448"/>
                    <a:pt x="2659" y="1543"/>
                  </a:cubicBezTo>
                  <a:cubicBezTo>
                    <a:pt x="2682" y="1590"/>
                    <a:pt x="2718" y="1602"/>
                    <a:pt x="2766" y="1602"/>
                  </a:cubicBezTo>
                  <a:cubicBezTo>
                    <a:pt x="2825" y="1590"/>
                    <a:pt x="2884" y="1590"/>
                    <a:pt x="2956" y="1590"/>
                  </a:cubicBezTo>
                  <a:cubicBezTo>
                    <a:pt x="2979" y="1709"/>
                    <a:pt x="2944" y="1780"/>
                    <a:pt x="2849" y="1828"/>
                  </a:cubicBezTo>
                  <a:cubicBezTo>
                    <a:pt x="2837" y="1840"/>
                    <a:pt x="2813" y="1852"/>
                    <a:pt x="2789" y="1863"/>
                  </a:cubicBezTo>
                  <a:cubicBezTo>
                    <a:pt x="2659" y="1935"/>
                    <a:pt x="2635" y="2065"/>
                    <a:pt x="2718" y="2184"/>
                  </a:cubicBezTo>
                  <a:cubicBezTo>
                    <a:pt x="2766" y="2243"/>
                    <a:pt x="2813" y="2231"/>
                    <a:pt x="2861" y="2243"/>
                  </a:cubicBezTo>
                  <a:cubicBezTo>
                    <a:pt x="2932" y="2267"/>
                    <a:pt x="2967" y="2243"/>
                    <a:pt x="2991" y="2172"/>
                  </a:cubicBezTo>
                  <a:cubicBezTo>
                    <a:pt x="2991" y="2160"/>
                    <a:pt x="3003" y="2148"/>
                    <a:pt x="3015" y="2125"/>
                  </a:cubicBezTo>
                  <a:cubicBezTo>
                    <a:pt x="3086" y="2255"/>
                    <a:pt x="3015" y="2374"/>
                    <a:pt x="2861" y="2421"/>
                  </a:cubicBezTo>
                  <a:cubicBezTo>
                    <a:pt x="2861" y="2457"/>
                    <a:pt x="2872" y="2492"/>
                    <a:pt x="2872" y="2516"/>
                  </a:cubicBezTo>
                  <a:cubicBezTo>
                    <a:pt x="2920" y="2564"/>
                    <a:pt x="3003" y="2492"/>
                    <a:pt x="3027" y="2564"/>
                  </a:cubicBezTo>
                  <a:cubicBezTo>
                    <a:pt x="3027" y="2599"/>
                    <a:pt x="2991" y="2635"/>
                    <a:pt x="2979" y="2647"/>
                  </a:cubicBezTo>
                  <a:cubicBezTo>
                    <a:pt x="2849" y="2611"/>
                    <a:pt x="2742" y="2575"/>
                    <a:pt x="2623" y="2540"/>
                  </a:cubicBezTo>
                  <a:cubicBezTo>
                    <a:pt x="2635" y="2504"/>
                    <a:pt x="2635" y="2445"/>
                    <a:pt x="2635" y="2397"/>
                  </a:cubicBezTo>
                  <a:cubicBezTo>
                    <a:pt x="2552" y="2374"/>
                    <a:pt x="2457" y="2362"/>
                    <a:pt x="2374" y="2338"/>
                  </a:cubicBezTo>
                  <a:cubicBezTo>
                    <a:pt x="2374" y="2326"/>
                    <a:pt x="2374" y="2314"/>
                    <a:pt x="2374" y="2314"/>
                  </a:cubicBezTo>
                  <a:cubicBezTo>
                    <a:pt x="2398" y="2302"/>
                    <a:pt x="2433" y="2302"/>
                    <a:pt x="2457" y="2291"/>
                  </a:cubicBezTo>
                  <a:cubicBezTo>
                    <a:pt x="2469" y="2243"/>
                    <a:pt x="2469" y="2196"/>
                    <a:pt x="2481" y="2148"/>
                  </a:cubicBezTo>
                  <a:cubicBezTo>
                    <a:pt x="2409" y="2160"/>
                    <a:pt x="2350" y="2172"/>
                    <a:pt x="2291" y="2184"/>
                  </a:cubicBezTo>
                  <a:cubicBezTo>
                    <a:pt x="2255" y="2101"/>
                    <a:pt x="2350" y="2101"/>
                    <a:pt x="2362" y="2053"/>
                  </a:cubicBezTo>
                  <a:cubicBezTo>
                    <a:pt x="2338" y="1994"/>
                    <a:pt x="2291" y="1982"/>
                    <a:pt x="2232" y="1982"/>
                  </a:cubicBezTo>
                  <a:cubicBezTo>
                    <a:pt x="1959" y="1982"/>
                    <a:pt x="1697" y="1970"/>
                    <a:pt x="1425" y="1970"/>
                  </a:cubicBezTo>
                  <a:cubicBezTo>
                    <a:pt x="1330" y="1970"/>
                    <a:pt x="1235" y="1947"/>
                    <a:pt x="1163" y="20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7625"/>
              <a:r>
                <a:rPr lang="x-none" sz="600" dirty="0"/>
                <a:t>Ogun</a:t>
              </a:r>
            </a:p>
          </p:txBody>
        </p:sp>
        <p:sp>
          <p:nvSpPr>
            <p:cNvPr id="37" name="Freeform 25">
              <a:extLst>
                <a:ext uri="{FF2B5EF4-FFF2-40B4-BE49-F238E27FC236}">
                  <a16:creationId xmlns:a16="http://schemas.microsoft.com/office/drawing/2014/main" id="{5711952D-8AAF-F34B-B93F-7EE47652ABB6}"/>
                </a:ext>
              </a:extLst>
            </p:cNvPr>
            <p:cNvSpPr>
              <a:spLocks noChangeArrowheads="1"/>
            </p:cNvSpPr>
            <p:nvPr/>
          </p:nvSpPr>
          <p:spPr bwMode="auto">
            <a:xfrm>
              <a:off x="2982913" y="4230688"/>
              <a:ext cx="939800" cy="1060450"/>
            </a:xfrm>
            <a:custGeom>
              <a:avLst/>
              <a:gdLst>
                <a:gd name="T0" fmla="*/ 1009 w 2612"/>
                <a:gd name="T1" fmla="*/ 2231 h 2944"/>
                <a:gd name="T2" fmla="*/ 1009 w 2612"/>
                <a:gd name="T3" fmla="*/ 2231 h 2944"/>
                <a:gd name="T4" fmla="*/ 1009 w 2612"/>
                <a:gd name="T5" fmla="*/ 2397 h 2944"/>
                <a:gd name="T6" fmla="*/ 1068 w 2612"/>
                <a:gd name="T7" fmla="*/ 2468 h 2944"/>
                <a:gd name="T8" fmla="*/ 1104 w 2612"/>
                <a:gd name="T9" fmla="*/ 2658 h 2944"/>
                <a:gd name="T10" fmla="*/ 950 w 2612"/>
                <a:gd name="T11" fmla="*/ 2943 h 2944"/>
                <a:gd name="T12" fmla="*/ 297 w 2612"/>
                <a:gd name="T13" fmla="*/ 2361 h 2944"/>
                <a:gd name="T14" fmla="*/ 344 w 2612"/>
                <a:gd name="T15" fmla="*/ 2195 h 2944"/>
                <a:gd name="T16" fmla="*/ 238 w 2612"/>
                <a:gd name="T17" fmla="*/ 2136 h 2944"/>
                <a:gd name="T18" fmla="*/ 368 w 2612"/>
                <a:gd name="T19" fmla="*/ 1958 h 2944"/>
                <a:gd name="T20" fmla="*/ 297 w 2612"/>
                <a:gd name="T21" fmla="*/ 1720 h 2944"/>
                <a:gd name="T22" fmla="*/ 238 w 2612"/>
                <a:gd name="T23" fmla="*/ 1804 h 2944"/>
                <a:gd name="T24" fmla="*/ 95 w 2612"/>
                <a:gd name="T25" fmla="*/ 1863 h 2944"/>
                <a:gd name="T26" fmla="*/ 12 w 2612"/>
                <a:gd name="T27" fmla="*/ 1732 h 2944"/>
                <a:gd name="T28" fmla="*/ 107 w 2612"/>
                <a:gd name="T29" fmla="*/ 1590 h 2944"/>
                <a:gd name="T30" fmla="*/ 131 w 2612"/>
                <a:gd name="T31" fmla="*/ 1578 h 2944"/>
                <a:gd name="T32" fmla="*/ 297 w 2612"/>
                <a:gd name="T33" fmla="*/ 1329 h 2944"/>
                <a:gd name="T34" fmla="*/ 463 w 2612"/>
                <a:gd name="T35" fmla="*/ 984 h 2944"/>
                <a:gd name="T36" fmla="*/ 522 w 2612"/>
                <a:gd name="T37" fmla="*/ 949 h 2944"/>
                <a:gd name="T38" fmla="*/ 760 w 2612"/>
                <a:gd name="T39" fmla="*/ 866 h 2944"/>
                <a:gd name="T40" fmla="*/ 760 w 2612"/>
                <a:gd name="T41" fmla="*/ 629 h 2944"/>
                <a:gd name="T42" fmla="*/ 1139 w 2612"/>
                <a:gd name="T43" fmla="*/ 546 h 2944"/>
                <a:gd name="T44" fmla="*/ 1483 w 2612"/>
                <a:gd name="T45" fmla="*/ 534 h 2944"/>
                <a:gd name="T46" fmla="*/ 1531 w 2612"/>
                <a:gd name="T47" fmla="*/ 640 h 2944"/>
                <a:gd name="T48" fmla="*/ 1721 w 2612"/>
                <a:gd name="T49" fmla="*/ 771 h 2944"/>
                <a:gd name="T50" fmla="*/ 1958 w 2612"/>
                <a:gd name="T51" fmla="*/ 486 h 2944"/>
                <a:gd name="T52" fmla="*/ 1994 w 2612"/>
                <a:gd name="T53" fmla="*/ 308 h 2944"/>
                <a:gd name="T54" fmla="*/ 2196 w 2612"/>
                <a:gd name="T55" fmla="*/ 118 h 2944"/>
                <a:gd name="T56" fmla="*/ 2302 w 2612"/>
                <a:gd name="T57" fmla="*/ 59 h 2944"/>
                <a:gd name="T58" fmla="*/ 2457 w 2612"/>
                <a:gd name="T59" fmla="*/ 0 h 2944"/>
                <a:gd name="T60" fmla="*/ 2540 w 2612"/>
                <a:gd name="T61" fmla="*/ 213 h 2944"/>
                <a:gd name="T62" fmla="*/ 2563 w 2612"/>
                <a:gd name="T63" fmla="*/ 344 h 2944"/>
                <a:gd name="T64" fmla="*/ 2492 w 2612"/>
                <a:gd name="T65" fmla="*/ 356 h 2944"/>
                <a:gd name="T66" fmla="*/ 2552 w 2612"/>
                <a:gd name="T67" fmla="*/ 534 h 2944"/>
                <a:gd name="T68" fmla="*/ 2540 w 2612"/>
                <a:gd name="T69" fmla="*/ 676 h 2944"/>
                <a:gd name="T70" fmla="*/ 2480 w 2612"/>
                <a:gd name="T71" fmla="*/ 747 h 2944"/>
                <a:gd name="T72" fmla="*/ 2314 w 2612"/>
                <a:gd name="T73" fmla="*/ 1115 h 2944"/>
                <a:gd name="T74" fmla="*/ 2290 w 2612"/>
                <a:gd name="T75" fmla="*/ 1187 h 2944"/>
                <a:gd name="T76" fmla="*/ 2160 w 2612"/>
                <a:gd name="T77" fmla="*/ 1554 h 2944"/>
                <a:gd name="T78" fmla="*/ 2065 w 2612"/>
                <a:gd name="T79" fmla="*/ 1590 h 2944"/>
                <a:gd name="T80" fmla="*/ 1922 w 2612"/>
                <a:gd name="T81" fmla="*/ 1590 h 2944"/>
                <a:gd name="T82" fmla="*/ 1887 w 2612"/>
                <a:gd name="T83" fmla="*/ 1519 h 2944"/>
                <a:gd name="T84" fmla="*/ 1958 w 2612"/>
                <a:gd name="T85" fmla="*/ 1495 h 2944"/>
                <a:gd name="T86" fmla="*/ 1816 w 2612"/>
                <a:gd name="T87" fmla="*/ 1376 h 2944"/>
                <a:gd name="T88" fmla="*/ 1448 w 2612"/>
                <a:gd name="T89" fmla="*/ 1376 h 2944"/>
                <a:gd name="T90" fmla="*/ 1377 w 2612"/>
                <a:gd name="T91" fmla="*/ 1424 h 2944"/>
                <a:gd name="T92" fmla="*/ 1199 w 2612"/>
                <a:gd name="T93" fmla="*/ 1602 h 2944"/>
                <a:gd name="T94" fmla="*/ 1187 w 2612"/>
                <a:gd name="T95" fmla="*/ 1626 h 2944"/>
                <a:gd name="T96" fmla="*/ 1210 w 2612"/>
                <a:gd name="T97" fmla="*/ 1899 h 2944"/>
                <a:gd name="T98" fmla="*/ 1210 w 2612"/>
                <a:gd name="T99" fmla="*/ 2005 h 2944"/>
                <a:gd name="T100" fmla="*/ 1115 w 2612"/>
                <a:gd name="T101" fmla="*/ 2136 h 2944"/>
                <a:gd name="T102" fmla="*/ 1009 w 2612"/>
                <a:gd name="T103" fmla="*/ 2231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12" h="2944">
                  <a:moveTo>
                    <a:pt x="1009" y="2231"/>
                  </a:moveTo>
                  <a:lnTo>
                    <a:pt x="1009" y="2231"/>
                  </a:lnTo>
                  <a:cubicBezTo>
                    <a:pt x="1009" y="2266"/>
                    <a:pt x="1009" y="2338"/>
                    <a:pt x="1009" y="2397"/>
                  </a:cubicBezTo>
                  <a:cubicBezTo>
                    <a:pt x="1021" y="2421"/>
                    <a:pt x="1044" y="2444"/>
                    <a:pt x="1068" y="2468"/>
                  </a:cubicBezTo>
                  <a:cubicBezTo>
                    <a:pt x="1163" y="2551"/>
                    <a:pt x="1163" y="2539"/>
                    <a:pt x="1104" y="2658"/>
                  </a:cubicBezTo>
                  <a:cubicBezTo>
                    <a:pt x="1044" y="2753"/>
                    <a:pt x="997" y="2860"/>
                    <a:pt x="950" y="2943"/>
                  </a:cubicBezTo>
                  <a:cubicBezTo>
                    <a:pt x="724" y="2753"/>
                    <a:pt x="511" y="2563"/>
                    <a:pt x="297" y="2361"/>
                  </a:cubicBezTo>
                  <a:cubicBezTo>
                    <a:pt x="356" y="2326"/>
                    <a:pt x="416" y="2266"/>
                    <a:pt x="344" y="2195"/>
                  </a:cubicBezTo>
                  <a:cubicBezTo>
                    <a:pt x="321" y="2159"/>
                    <a:pt x="273" y="2159"/>
                    <a:pt x="238" y="2136"/>
                  </a:cubicBezTo>
                  <a:cubicBezTo>
                    <a:pt x="273" y="2088"/>
                    <a:pt x="380" y="2065"/>
                    <a:pt x="368" y="1958"/>
                  </a:cubicBezTo>
                  <a:cubicBezTo>
                    <a:pt x="368" y="1863"/>
                    <a:pt x="403" y="1768"/>
                    <a:pt x="297" y="1720"/>
                  </a:cubicBezTo>
                  <a:cubicBezTo>
                    <a:pt x="273" y="1744"/>
                    <a:pt x="249" y="1780"/>
                    <a:pt x="238" y="1804"/>
                  </a:cubicBezTo>
                  <a:cubicBezTo>
                    <a:pt x="214" y="1899"/>
                    <a:pt x="143" y="1886"/>
                    <a:pt x="95" y="1863"/>
                  </a:cubicBezTo>
                  <a:cubicBezTo>
                    <a:pt x="36" y="1839"/>
                    <a:pt x="0" y="1791"/>
                    <a:pt x="12" y="1732"/>
                  </a:cubicBezTo>
                  <a:cubicBezTo>
                    <a:pt x="12" y="1649"/>
                    <a:pt x="36" y="1614"/>
                    <a:pt x="107" y="1590"/>
                  </a:cubicBezTo>
                  <a:cubicBezTo>
                    <a:pt x="119" y="1578"/>
                    <a:pt x="119" y="1578"/>
                    <a:pt x="131" y="1578"/>
                  </a:cubicBezTo>
                  <a:cubicBezTo>
                    <a:pt x="249" y="1531"/>
                    <a:pt x="273" y="1447"/>
                    <a:pt x="297" y="1329"/>
                  </a:cubicBezTo>
                  <a:cubicBezTo>
                    <a:pt x="332" y="1210"/>
                    <a:pt x="403" y="1103"/>
                    <a:pt x="463" y="984"/>
                  </a:cubicBezTo>
                  <a:cubicBezTo>
                    <a:pt x="463" y="973"/>
                    <a:pt x="498" y="961"/>
                    <a:pt x="522" y="949"/>
                  </a:cubicBezTo>
                  <a:cubicBezTo>
                    <a:pt x="593" y="925"/>
                    <a:pt x="677" y="890"/>
                    <a:pt x="760" y="866"/>
                  </a:cubicBezTo>
                  <a:cubicBezTo>
                    <a:pt x="760" y="783"/>
                    <a:pt x="760" y="712"/>
                    <a:pt x="760" y="629"/>
                  </a:cubicBezTo>
                  <a:cubicBezTo>
                    <a:pt x="902" y="664"/>
                    <a:pt x="1021" y="569"/>
                    <a:pt x="1139" y="546"/>
                  </a:cubicBezTo>
                  <a:cubicBezTo>
                    <a:pt x="1246" y="522"/>
                    <a:pt x="1365" y="534"/>
                    <a:pt x="1483" y="534"/>
                  </a:cubicBezTo>
                  <a:cubicBezTo>
                    <a:pt x="1507" y="534"/>
                    <a:pt x="1531" y="605"/>
                    <a:pt x="1531" y="640"/>
                  </a:cubicBezTo>
                  <a:cubicBezTo>
                    <a:pt x="1543" y="759"/>
                    <a:pt x="1602" y="795"/>
                    <a:pt x="1721" y="771"/>
                  </a:cubicBezTo>
                  <a:cubicBezTo>
                    <a:pt x="1875" y="735"/>
                    <a:pt x="1922" y="617"/>
                    <a:pt x="1958" y="486"/>
                  </a:cubicBezTo>
                  <a:cubicBezTo>
                    <a:pt x="1982" y="427"/>
                    <a:pt x="1982" y="367"/>
                    <a:pt x="1994" y="308"/>
                  </a:cubicBezTo>
                  <a:cubicBezTo>
                    <a:pt x="2017" y="178"/>
                    <a:pt x="2077" y="130"/>
                    <a:pt x="2196" y="118"/>
                  </a:cubicBezTo>
                  <a:cubicBezTo>
                    <a:pt x="2231" y="107"/>
                    <a:pt x="2267" y="83"/>
                    <a:pt x="2302" y="59"/>
                  </a:cubicBezTo>
                  <a:cubicBezTo>
                    <a:pt x="2350" y="35"/>
                    <a:pt x="2397" y="12"/>
                    <a:pt x="2457" y="0"/>
                  </a:cubicBezTo>
                  <a:cubicBezTo>
                    <a:pt x="2397" y="107"/>
                    <a:pt x="2492" y="154"/>
                    <a:pt x="2540" y="213"/>
                  </a:cubicBezTo>
                  <a:cubicBezTo>
                    <a:pt x="2575" y="249"/>
                    <a:pt x="2611" y="285"/>
                    <a:pt x="2563" y="344"/>
                  </a:cubicBezTo>
                  <a:cubicBezTo>
                    <a:pt x="2552" y="344"/>
                    <a:pt x="2528" y="356"/>
                    <a:pt x="2492" y="356"/>
                  </a:cubicBezTo>
                  <a:cubicBezTo>
                    <a:pt x="2492" y="427"/>
                    <a:pt x="2492" y="486"/>
                    <a:pt x="2552" y="534"/>
                  </a:cubicBezTo>
                  <a:cubicBezTo>
                    <a:pt x="2599" y="581"/>
                    <a:pt x="2587" y="629"/>
                    <a:pt x="2540" y="676"/>
                  </a:cubicBezTo>
                  <a:cubicBezTo>
                    <a:pt x="2516" y="700"/>
                    <a:pt x="2492" y="724"/>
                    <a:pt x="2480" y="747"/>
                  </a:cubicBezTo>
                  <a:cubicBezTo>
                    <a:pt x="2421" y="866"/>
                    <a:pt x="2374" y="984"/>
                    <a:pt x="2314" y="1115"/>
                  </a:cubicBezTo>
                  <a:cubicBezTo>
                    <a:pt x="2302" y="1139"/>
                    <a:pt x="2290" y="1163"/>
                    <a:pt x="2290" y="1187"/>
                  </a:cubicBezTo>
                  <a:cubicBezTo>
                    <a:pt x="2279" y="1317"/>
                    <a:pt x="2219" y="1436"/>
                    <a:pt x="2160" y="1554"/>
                  </a:cubicBezTo>
                  <a:cubicBezTo>
                    <a:pt x="2136" y="1590"/>
                    <a:pt x="2112" y="1602"/>
                    <a:pt x="2065" y="1590"/>
                  </a:cubicBezTo>
                  <a:cubicBezTo>
                    <a:pt x="2030" y="1590"/>
                    <a:pt x="1982" y="1590"/>
                    <a:pt x="1922" y="1590"/>
                  </a:cubicBezTo>
                  <a:cubicBezTo>
                    <a:pt x="1922" y="1590"/>
                    <a:pt x="1911" y="1554"/>
                    <a:pt x="1887" y="1519"/>
                  </a:cubicBezTo>
                  <a:cubicBezTo>
                    <a:pt x="1911" y="1507"/>
                    <a:pt x="1935" y="1495"/>
                    <a:pt x="1958" y="1495"/>
                  </a:cubicBezTo>
                  <a:cubicBezTo>
                    <a:pt x="1935" y="1400"/>
                    <a:pt x="1887" y="1376"/>
                    <a:pt x="1816" y="1376"/>
                  </a:cubicBezTo>
                  <a:cubicBezTo>
                    <a:pt x="1697" y="1388"/>
                    <a:pt x="1567" y="1376"/>
                    <a:pt x="1448" y="1376"/>
                  </a:cubicBezTo>
                  <a:cubicBezTo>
                    <a:pt x="1424" y="1376"/>
                    <a:pt x="1389" y="1400"/>
                    <a:pt x="1377" y="1424"/>
                  </a:cubicBezTo>
                  <a:cubicBezTo>
                    <a:pt x="1318" y="1483"/>
                    <a:pt x="1305" y="1590"/>
                    <a:pt x="1199" y="1602"/>
                  </a:cubicBezTo>
                  <a:cubicBezTo>
                    <a:pt x="1187" y="1602"/>
                    <a:pt x="1175" y="1614"/>
                    <a:pt x="1187" y="1626"/>
                  </a:cubicBezTo>
                  <a:cubicBezTo>
                    <a:pt x="1187" y="1720"/>
                    <a:pt x="1151" y="1815"/>
                    <a:pt x="1210" y="1899"/>
                  </a:cubicBezTo>
                  <a:cubicBezTo>
                    <a:pt x="1246" y="1934"/>
                    <a:pt x="1246" y="1970"/>
                    <a:pt x="1210" y="2005"/>
                  </a:cubicBezTo>
                  <a:cubicBezTo>
                    <a:pt x="1175" y="2041"/>
                    <a:pt x="1151" y="2100"/>
                    <a:pt x="1115" y="2136"/>
                  </a:cubicBezTo>
                  <a:cubicBezTo>
                    <a:pt x="1092" y="2171"/>
                    <a:pt x="1056" y="2195"/>
                    <a:pt x="1009" y="2231"/>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6350"/>
              <a:r>
                <a:rPr lang="x-none" sz="600" dirty="0"/>
                <a:t>Ondo</a:t>
              </a:r>
            </a:p>
          </p:txBody>
        </p:sp>
        <p:sp>
          <p:nvSpPr>
            <p:cNvPr id="38" name="Freeform 26">
              <a:extLst>
                <a:ext uri="{FF2B5EF4-FFF2-40B4-BE49-F238E27FC236}">
                  <a16:creationId xmlns:a16="http://schemas.microsoft.com/office/drawing/2014/main" id="{2C429E58-BDA6-874E-8335-3D57546C0497}"/>
                </a:ext>
              </a:extLst>
            </p:cNvPr>
            <p:cNvSpPr>
              <a:spLocks noChangeArrowheads="1"/>
            </p:cNvSpPr>
            <p:nvPr/>
          </p:nvSpPr>
          <p:spPr bwMode="auto">
            <a:xfrm>
              <a:off x="4117975" y="5400675"/>
              <a:ext cx="704850" cy="820738"/>
            </a:xfrm>
            <a:custGeom>
              <a:avLst/>
              <a:gdLst>
                <a:gd name="T0" fmla="*/ 1210 w 1959"/>
                <a:gd name="T1" fmla="*/ 2041 h 2280"/>
                <a:gd name="T2" fmla="*/ 1210 w 1959"/>
                <a:gd name="T3" fmla="*/ 2041 h 2280"/>
                <a:gd name="T4" fmla="*/ 1056 w 1959"/>
                <a:gd name="T5" fmla="*/ 2136 h 2280"/>
                <a:gd name="T6" fmla="*/ 1032 w 1959"/>
                <a:gd name="T7" fmla="*/ 2160 h 2280"/>
                <a:gd name="T8" fmla="*/ 569 w 1959"/>
                <a:gd name="T9" fmla="*/ 2184 h 2280"/>
                <a:gd name="T10" fmla="*/ 581 w 1959"/>
                <a:gd name="T11" fmla="*/ 1804 h 2280"/>
                <a:gd name="T12" fmla="*/ 617 w 1959"/>
                <a:gd name="T13" fmla="*/ 2041 h 2280"/>
                <a:gd name="T14" fmla="*/ 593 w 1959"/>
                <a:gd name="T15" fmla="*/ 2041 h 2280"/>
                <a:gd name="T16" fmla="*/ 486 w 1959"/>
                <a:gd name="T17" fmla="*/ 1828 h 2280"/>
                <a:gd name="T18" fmla="*/ 474 w 1959"/>
                <a:gd name="T19" fmla="*/ 1840 h 2280"/>
                <a:gd name="T20" fmla="*/ 534 w 1959"/>
                <a:gd name="T21" fmla="*/ 2018 h 2280"/>
                <a:gd name="T22" fmla="*/ 522 w 1959"/>
                <a:gd name="T23" fmla="*/ 2208 h 2280"/>
                <a:gd name="T24" fmla="*/ 392 w 1959"/>
                <a:gd name="T25" fmla="*/ 2243 h 2280"/>
                <a:gd name="T26" fmla="*/ 368 w 1959"/>
                <a:gd name="T27" fmla="*/ 2030 h 2280"/>
                <a:gd name="T28" fmla="*/ 344 w 1959"/>
                <a:gd name="T29" fmla="*/ 1958 h 2280"/>
                <a:gd name="T30" fmla="*/ 320 w 1959"/>
                <a:gd name="T31" fmla="*/ 1958 h 2280"/>
                <a:gd name="T32" fmla="*/ 356 w 1959"/>
                <a:gd name="T33" fmla="*/ 2231 h 2280"/>
                <a:gd name="T34" fmla="*/ 190 w 1959"/>
                <a:gd name="T35" fmla="*/ 2184 h 2280"/>
                <a:gd name="T36" fmla="*/ 190 w 1959"/>
                <a:gd name="T37" fmla="*/ 2101 h 2280"/>
                <a:gd name="T38" fmla="*/ 237 w 1959"/>
                <a:gd name="T39" fmla="*/ 1994 h 2280"/>
                <a:gd name="T40" fmla="*/ 237 w 1959"/>
                <a:gd name="T41" fmla="*/ 1792 h 2280"/>
                <a:gd name="T42" fmla="*/ 261 w 1959"/>
                <a:gd name="T43" fmla="*/ 1709 h 2280"/>
                <a:gd name="T44" fmla="*/ 368 w 1959"/>
                <a:gd name="T45" fmla="*/ 1626 h 2280"/>
                <a:gd name="T46" fmla="*/ 237 w 1959"/>
                <a:gd name="T47" fmla="*/ 1543 h 2280"/>
                <a:gd name="T48" fmla="*/ 95 w 1959"/>
                <a:gd name="T49" fmla="*/ 1531 h 2280"/>
                <a:gd name="T50" fmla="*/ 71 w 1959"/>
                <a:gd name="T51" fmla="*/ 1318 h 2280"/>
                <a:gd name="T52" fmla="*/ 107 w 1959"/>
                <a:gd name="T53" fmla="*/ 1175 h 2280"/>
                <a:gd name="T54" fmla="*/ 130 w 1959"/>
                <a:gd name="T55" fmla="*/ 997 h 2280"/>
                <a:gd name="T56" fmla="*/ 261 w 1959"/>
                <a:gd name="T57" fmla="*/ 902 h 2280"/>
                <a:gd name="T58" fmla="*/ 344 w 1959"/>
                <a:gd name="T59" fmla="*/ 771 h 2280"/>
                <a:gd name="T60" fmla="*/ 356 w 1959"/>
                <a:gd name="T61" fmla="*/ 534 h 2280"/>
                <a:gd name="T62" fmla="*/ 237 w 1959"/>
                <a:gd name="T63" fmla="*/ 499 h 2280"/>
                <a:gd name="T64" fmla="*/ 368 w 1959"/>
                <a:gd name="T65" fmla="*/ 190 h 2280"/>
                <a:gd name="T66" fmla="*/ 392 w 1959"/>
                <a:gd name="T67" fmla="*/ 107 h 2280"/>
                <a:gd name="T68" fmla="*/ 403 w 1959"/>
                <a:gd name="T69" fmla="*/ 0 h 2280"/>
                <a:gd name="T70" fmla="*/ 486 w 1959"/>
                <a:gd name="T71" fmla="*/ 131 h 2280"/>
                <a:gd name="T72" fmla="*/ 415 w 1959"/>
                <a:gd name="T73" fmla="*/ 404 h 2280"/>
                <a:gd name="T74" fmla="*/ 629 w 1959"/>
                <a:gd name="T75" fmla="*/ 475 h 2280"/>
                <a:gd name="T76" fmla="*/ 593 w 1959"/>
                <a:gd name="T77" fmla="*/ 617 h 2280"/>
                <a:gd name="T78" fmla="*/ 629 w 1959"/>
                <a:gd name="T79" fmla="*/ 724 h 2280"/>
                <a:gd name="T80" fmla="*/ 890 w 1959"/>
                <a:gd name="T81" fmla="*/ 866 h 2280"/>
                <a:gd name="T82" fmla="*/ 1412 w 1959"/>
                <a:gd name="T83" fmla="*/ 866 h 2280"/>
                <a:gd name="T84" fmla="*/ 1412 w 1959"/>
                <a:gd name="T85" fmla="*/ 1116 h 2280"/>
                <a:gd name="T86" fmla="*/ 1376 w 1959"/>
                <a:gd name="T87" fmla="*/ 1151 h 2280"/>
                <a:gd name="T88" fmla="*/ 1258 w 1959"/>
                <a:gd name="T89" fmla="*/ 1412 h 2280"/>
                <a:gd name="T90" fmla="*/ 1459 w 1959"/>
                <a:gd name="T91" fmla="*/ 1401 h 2280"/>
                <a:gd name="T92" fmla="*/ 1649 w 1959"/>
                <a:gd name="T93" fmla="*/ 1401 h 2280"/>
                <a:gd name="T94" fmla="*/ 1839 w 1959"/>
                <a:gd name="T95" fmla="*/ 1567 h 2280"/>
                <a:gd name="T96" fmla="*/ 1863 w 1959"/>
                <a:gd name="T97" fmla="*/ 1804 h 2280"/>
                <a:gd name="T98" fmla="*/ 1922 w 1959"/>
                <a:gd name="T99" fmla="*/ 1958 h 2280"/>
                <a:gd name="T100" fmla="*/ 1898 w 1959"/>
                <a:gd name="T101" fmla="*/ 2041 h 2280"/>
                <a:gd name="T102" fmla="*/ 1816 w 1959"/>
                <a:gd name="T103" fmla="*/ 2041 h 2280"/>
                <a:gd name="T104" fmla="*/ 1364 w 1959"/>
                <a:gd name="T105" fmla="*/ 2136 h 2280"/>
                <a:gd name="T106" fmla="*/ 1281 w 1959"/>
                <a:gd name="T107" fmla="*/ 2148 h 2280"/>
                <a:gd name="T108" fmla="*/ 1210 w 1959"/>
                <a:gd name="T109" fmla="*/ 2041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9" h="2280">
                  <a:moveTo>
                    <a:pt x="1210" y="2041"/>
                  </a:moveTo>
                  <a:lnTo>
                    <a:pt x="1210" y="2041"/>
                  </a:lnTo>
                  <a:cubicBezTo>
                    <a:pt x="1139" y="2053"/>
                    <a:pt x="1068" y="2041"/>
                    <a:pt x="1056" y="2136"/>
                  </a:cubicBezTo>
                  <a:cubicBezTo>
                    <a:pt x="1056" y="2148"/>
                    <a:pt x="1044" y="2160"/>
                    <a:pt x="1032" y="2160"/>
                  </a:cubicBezTo>
                  <a:cubicBezTo>
                    <a:pt x="890" y="2160"/>
                    <a:pt x="736" y="2172"/>
                    <a:pt x="569" y="2184"/>
                  </a:cubicBezTo>
                  <a:cubicBezTo>
                    <a:pt x="641" y="2053"/>
                    <a:pt x="664" y="1923"/>
                    <a:pt x="581" y="1804"/>
                  </a:cubicBezTo>
                  <a:cubicBezTo>
                    <a:pt x="593" y="1887"/>
                    <a:pt x="605" y="1958"/>
                    <a:pt x="617" y="2041"/>
                  </a:cubicBezTo>
                  <a:cubicBezTo>
                    <a:pt x="605" y="2041"/>
                    <a:pt x="605" y="2041"/>
                    <a:pt x="593" y="2041"/>
                  </a:cubicBezTo>
                  <a:cubicBezTo>
                    <a:pt x="557" y="1970"/>
                    <a:pt x="522" y="1899"/>
                    <a:pt x="486" y="1828"/>
                  </a:cubicBezTo>
                  <a:lnTo>
                    <a:pt x="474" y="1840"/>
                  </a:lnTo>
                  <a:cubicBezTo>
                    <a:pt x="486" y="1899"/>
                    <a:pt x="522" y="1946"/>
                    <a:pt x="534" y="2018"/>
                  </a:cubicBezTo>
                  <a:cubicBezTo>
                    <a:pt x="546" y="2077"/>
                    <a:pt x="534" y="2148"/>
                    <a:pt x="522" y="2208"/>
                  </a:cubicBezTo>
                  <a:cubicBezTo>
                    <a:pt x="486" y="2219"/>
                    <a:pt x="451" y="2231"/>
                    <a:pt x="392" y="2243"/>
                  </a:cubicBezTo>
                  <a:cubicBezTo>
                    <a:pt x="392" y="2160"/>
                    <a:pt x="379" y="2101"/>
                    <a:pt x="368" y="2030"/>
                  </a:cubicBezTo>
                  <a:cubicBezTo>
                    <a:pt x="368" y="2006"/>
                    <a:pt x="356" y="1982"/>
                    <a:pt x="344" y="1958"/>
                  </a:cubicBezTo>
                  <a:cubicBezTo>
                    <a:pt x="332" y="1958"/>
                    <a:pt x="332" y="1958"/>
                    <a:pt x="320" y="1958"/>
                  </a:cubicBezTo>
                  <a:cubicBezTo>
                    <a:pt x="332" y="2053"/>
                    <a:pt x="344" y="2136"/>
                    <a:pt x="356" y="2231"/>
                  </a:cubicBezTo>
                  <a:cubicBezTo>
                    <a:pt x="297" y="2231"/>
                    <a:pt x="225" y="2279"/>
                    <a:pt x="190" y="2184"/>
                  </a:cubicBezTo>
                  <a:cubicBezTo>
                    <a:pt x="190" y="2160"/>
                    <a:pt x="190" y="2125"/>
                    <a:pt x="190" y="2101"/>
                  </a:cubicBezTo>
                  <a:cubicBezTo>
                    <a:pt x="202" y="2065"/>
                    <a:pt x="225" y="2030"/>
                    <a:pt x="237" y="1994"/>
                  </a:cubicBezTo>
                  <a:cubicBezTo>
                    <a:pt x="284" y="1923"/>
                    <a:pt x="297" y="1863"/>
                    <a:pt x="237" y="1792"/>
                  </a:cubicBezTo>
                  <a:cubicBezTo>
                    <a:pt x="213" y="1757"/>
                    <a:pt x="225" y="1733"/>
                    <a:pt x="261" y="1709"/>
                  </a:cubicBezTo>
                  <a:cubicBezTo>
                    <a:pt x="297" y="1686"/>
                    <a:pt x="332" y="1650"/>
                    <a:pt x="368" y="1626"/>
                  </a:cubicBezTo>
                  <a:cubicBezTo>
                    <a:pt x="356" y="1531"/>
                    <a:pt x="308" y="1519"/>
                    <a:pt x="237" y="1543"/>
                  </a:cubicBezTo>
                  <a:cubicBezTo>
                    <a:pt x="190" y="1555"/>
                    <a:pt x="130" y="1555"/>
                    <a:pt x="95" y="1531"/>
                  </a:cubicBezTo>
                  <a:cubicBezTo>
                    <a:pt x="0" y="1472"/>
                    <a:pt x="0" y="1412"/>
                    <a:pt x="71" y="1318"/>
                  </a:cubicBezTo>
                  <a:cubicBezTo>
                    <a:pt x="107" y="1282"/>
                    <a:pt x="142" y="1246"/>
                    <a:pt x="107" y="1175"/>
                  </a:cubicBezTo>
                  <a:cubicBezTo>
                    <a:pt x="83" y="1128"/>
                    <a:pt x="130" y="1056"/>
                    <a:pt x="130" y="997"/>
                  </a:cubicBezTo>
                  <a:cubicBezTo>
                    <a:pt x="154" y="926"/>
                    <a:pt x="178" y="890"/>
                    <a:pt x="261" y="902"/>
                  </a:cubicBezTo>
                  <a:cubicBezTo>
                    <a:pt x="297" y="914"/>
                    <a:pt x="368" y="807"/>
                    <a:pt x="344" y="771"/>
                  </a:cubicBezTo>
                  <a:cubicBezTo>
                    <a:pt x="284" y="689"/>
                    <a:pt x="344" y="617"/>
                    <a:pt x="356" y="534"/>
                  </a:cubicBezTo>
                  <a:cubicBezTo>
                    <a:pt x="320" y="522"/>
                    <a:pt x="284" y="511"/>
                    <a:pt x="237" y="499"/>
                  </a:cubicBezTo>
                  <a:cubicBezTo>
                    <a:pt x="284" y="392"/>
                    <a:pt x="273" y="273"/>
                    <a:pt x="368" y="190"/>
                  </a:cubicBezTo>
                  <a:cubicBezTo>
                    <a:pt x="379" y="167"/>
                    <a:pt x="379" y="131"/>
                    <a:pt x="392" y="107"/>
                  </a:cubicBezTo>
                  <a:cubicBezTo>
                    <a:pt x="392" y="72"/>
                    <a:pt x="403" y="36"/>
                    <a:pt x="403" y="0"/>
                  </a:cubicBezTo>
                  <a:cubicBezTo>
                    <a:pt x="522" y="36"/>
                    <a:pt x="522" y="36"/>
                    <a:pt x="486" y="131"/>
                  </a:cubicBezTo>
                  <a:cubicBezTo>
                    <a:pt x="463" y="226"/>
                    <a:pt x="439" y="309"/>
                    <a:pt x="415" y="404"/>
                  </a:cubicBezTo>
                  <a:cubicBezTo>
                    <a:pt x="486" y="427"/>
                    <a:pt x="546" y="451"/>
                    <a:pt x="629" y="475"/>
                  </a:cubicBezTo>
                  <a:cubicBezTo>
                    <a:pt x="617" y="522"/>
                    <a:pt x="605" y="570"/>
                    <a:pt x="593" y="617"/>
                  </a:cubicBezTo>
                  <a:cubicBezTo>
                    <a:pt x="593" y="653"/>
                    <a:pt x="605" y="689"/>
                    <a:pt x="629" y="724"/>
                  </a:cubicBezTo>
                  <a:cubicBezTo>
                    <a:pt x="676" y="843"/>
                    <a:pt x="771" y="879"/>
                    <a:pt x="890" y="866"/>
                  </a:cubicBezTo>
                  <a:cubicBezTo>
                    <a:pt x="1068" y="866"/>
                    <a:pt x="1234" y="866"/>
                    <a:pt x="1412" y="866"/>
                  </a:cubicBezTo>
                  <a:cubicBezTo>
                    <a:pt x="1412" y="961"/>
                    <a:pt x="1412" y="1033"/>
                    <a:pt x="1412" y="1116"/>
                  </a:cubicBezTo>
                  <a:cubicBezTo>
                    <a:pt x="1412" y="1128"/>
                    <a:pt x="1400" y="1151"/>
                    <a:pt x="1376" y="1151"/>
                  </a:cubicBezTo>
                  <a:cubicBezTo>
                    <a:pt x="1258" y="1187"/>
                    <a:pt x="1246" y="1294"/>
                    <a:pt x="1258" y="1412"/>
                  </a:cubicBezTo>
                  <a:cubicBezTo>
                    <a:pt x="1317" y="1401"/>
                    <a:pt x="1388" y="1401"/>
                    <a:pt x="1459" y="1401"/>
                  </a:cubicBezTo>
                  <a:cubicBezTo>
                    <a:pt x="1519" y="1401"/>
                    <a:pt x="1578" y="1389"/>
                    <a:pt x="1649" y="1401"/>
                  </a:cubicBezTo>
                  <a:cubicBezTo>
                    <a:pt x="1768" y="1401"/>
                    <a:pt x="1816" y="1448"/>
                    <a:pt x="1839" y="1567"/>
                  </a:cubicBezTo>
                  <a:cubicBezTo>
                    <a:pt x="1851" y="1650"/>
                    <a:pt x="1851" y="1733"/>
                    <a:pt x="1863" y="1804"/>
                  </a:cubicBezTo>
                  <a:cubicBezTo>
                    <a:pt x="1875" y="1863"/>
                    <a:pt x="1898" y="1911"/>
                    <a:pt x="1922" y="1958"/>
                  </a:cubicBezTo>
                  <a:cubicBezTo>
                    <a:pt x="1958" y="1994"/>
                    <a:pt x="1946" y="2030"/>
                    <a:pt x="1898" y="2041"/>
                  </a:cubicBezTo>
                  <a:cubicBezTo>
                    <a:pt x="1875" y="2041"/>
                    <a:pt x="1839" y="2041"/>
                    <a:pt x="1816" y="2041"/>
                  </a:cubicBezTo>
                  <a:cubicBezTo>
                    <a:pt x="1661" y="2053"/>
                    <a:pt x="1507" y="2053"/>
                    <a:pt x="1364" y="2136"/>
                  </a:cubicBezTo>
                  <a:cubicBezTo>
                    <a:pt x="1341" y="2148"/>
                    <a:pt x="1305" y="2148"/>
                    <a:pt x="1281" y="2148"/>
                  </a:cubicBezTo>
                  <a:cubicBezTo>
                    <a:pt x="1210" y="2148"/>
                    <a:pt x="1186" y="2125"/>
                    <a:pt x="1210" y="204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sz="600" dirty="0"/>
            </a:p>
            <a:p>
              <a:pPr marL="47625"/>
              <a:r>
                <a:rPr lang="x-none" sz="600" dirty="0"/>
                <a:t>Rivers</a:t>
              </a:r>
            </a:p>
          </p:txBody>
        </p:sp>
        <p:sp>
          <p:nvSpPr>
            <p:cNvPr id="39" name="Freeform 27">
              <a:extLst>
                <a:ext uri="{FF2B5EF4-FFF2-40B4-BE49-F238E27FC236}">
                  <a16:creationId xmlns:a16="http://schemas.microsoft.com/office/drawing/2014/main" id="{80458B45-41A7-4148-96CC-137B7E43C969}"/>
                </a:ext>
              </a:extLst>
            </p:cNvPr>
            <p:cNvSpPr>
              <a:spLocks noChangeArrowheads="1"/>
            </p:cNvSpPr>
            <p:nvPr/>
          </p:nvSpPr>
          <p:spPr bwMode="auto">
            <a:xfrm>
              <a:off x="3559175" y="5600700"/>
              <a:ext cx="671513" cy="631825"/>
            </a:xfrm>
            <a:custGeom>
              <a:avLst/>
              <a:gdLst>
                <a:gd name="T0" fmla="*/ 0 w 1864"/>
                <a:gd name="T1" fmla="*/ 416 h 1757"/>
                <a:gd name="T2" fmla="*/ 0 w 1864"/>
                <a:gd name="T3" fmla="*/ 416 h 1757"/>
                <a:gd name="T4" fmla="*/ 143 w 1864"/>
                <a:gd name="T5" fmla="*/ 439 h 1757"/>
                <a:gd name="T6" fmla="*/ 463 w 1864"/>
                <a:gd name="T7" fmla="*/ 605 h 1757"/>
                <a:gd name="T8" fmla="*/ 499 w 1864"/>
                <a:gd name="T9" fmla="*/ 605 h 1757"/>
                <a:gd name="T10" fmla="*/ 795 w 1864"/>
                <a:gd name="T11" fmla="*/ 439 h 1757"/>
                <a:gd name="T12" fmla="*/ 973 w 1864"/>
                <a:gd name="T13" fmla="*/ 439 h 1757"/>
                <a:gd name="T14" fmla="*/ 1045 w 1864"/>
                <a:gd name="T15" fmla="*/ 463 h 1757"/>
                <a:gd name="T16" fmla="*/ 1127 w 1864"/>
                <a:gd name="T17" fmla="*/ 403 h 1757"/>
                <a:gd name="T18" fmla="*/ 1116 w 1864"/>
                <a:gd name="T19" fmla="*/ 380 h 1757"/>
                <a:gd name="T20" fmla="*/ 1270 w 1864"/>
                <a:gd name="T21" fmla="*/ 380 h 1757"/>
                <a:gd name="T22" fmla="*/ 1294 w 1864"/>
                <a:gd name="T23" fmla="*/ 285 h 1757"/>
                <a:gd name="T24" fmla="*/ 1329 w 1864"/>
                <a:gd name="T25" fmla="*/ 249 h 1757"/>
                <a:gd name="T26" fmla="*/ 1650 w 1864"/>
                <a:gd name="T27" fmla="*/ 131 h 1757"/>
                <a:gd name="T28" fmla="*/ 1780 w 1864"/>
                <a:gd name="T29" fmla="*/ 0 h 1757"/>
                <a:gd name="T30" fmla="*/ 1816 w 1864"/>
                <a:gd name="T31" fmla="*/ 12 h 1757"/>
                <a:gd name="T32" fmla="*/ 1839 w 1864"/>
                <a:gd name="T33" fmla="*/ 226 h 1757"/>
                <a:gd name="T34" fmla="*/ 1768 w 1864"/>
                <a:gd name="T35" fmla="*/ 297 h 1757"/>
                <a:gd name="T36" fmla="*/ 1650 w 1864"/>
                <a:gd name="T37" fmla="*/ 392 h 1757"/>
                <a:gd name="T38" fmla="*/ 1602 w 1864"/>
                <a:gd name="T39" fmla="*/ 558 h 1757"/>
                <a:gd name="T40" fmla="*/ 1590 w 1864"/>
                <a:gd name="T41" fmla="*/ 605 h 1757"/>
                <a:gd name="T42" fmla="*/ 1531 w 1864"/>
                <a:gd name="T43" fmla="*/ 783 h 1757"/>
                <a:gd name="T44" fmla="*/ 1519 w 1864"/>
                <a:gd name="T45" fmla="*/ 890 h 1757"/>
                <a:gd name="T46" fmla="*/ 1780 w 1864"/>
                <a:gd name="T47" fmla="*/ 1044 h 1757"/>
                <a:gd name="T48" fmla="*/ 1863 w 1864"/>
                <a:gd name="T49" fmla="*/ 1044 h 1757"/>
                <a:gd name="T50" fmla="*/ 1709 w 1864"/>
                <a:gd name="T51" fmla="*/ 1175 h 1757"/>
                <a:gd name="T52" fmla="*/ 1721 w 1864"/>
                <a:gd name="T53" fmla="*/ 1199 h 1757"/>
                <a:gd name="T54" fmla="*/ 1721 w 1864"/>
                <a:gd name="T55" fmla="*/ 1472 h 1757"/>
                <a:gd name="T56" fmla="*/ 1721 w 1864"/>
                <a:gd name="T57" fmla="*/ 1709 h 1757"/>
                <a:gd name="T58" fmla="*/ 1151 w 1864"/>
                <a:gd name="T59" fmla="*/ 1745 h 1757"/>
                <a:gd name="T60" fmla="*/ 843 w 1864"/>
                <a:gd name="T61" fmla="*/ 1638 h 1757"/>
                <a:gd name="T62" fmla="*/ 594 w 1864"/>
                <a:gd name="T63" fmla="*/ 1424 h 1757"/>
                <a:gd name="T64" fmla="*/ 119 w 1864"/>
                <a:gd name="T65" fmla="*/ 819 h 1757"/>
                <a:gd name="T66" fmla="*/ 107 w 1864"/>
                <a:gd name="T67" fmla="*/ 783 h 1757"/>
                <a:gd name="T68" fmla="*/ 0 w 1864"/>
                <a:gd name="T69" fmla="*/ 416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4" h="1757">
                  <a:moveTo>
                    <a:pt x="0" y="416"/>
                  </a:moveTo>
                  <a:lnTo>
                    <a:pt x="0" y="416"/>
                  </a:lnTo>
                  <a:cubicBezTo>
                    <a:pt x="48" y="392"/>
                    <a:pt x="95" y="403"/>
                    <a:pt x="143" y="439"/>
                  </a:cubicBezTo>
                  <a:cubicBezTo>
                    <a:pt x="249" y="498"/>
                    <a:pt x="356" y="546"/>
                    <a:pt x="463" y="605"/>
                  </a:cubicBezTo>
                  <a:cubicBezTo>
                    <a:pt x="475" y="605"/>
                    <a:pt x="487" y="617"/>
                    <a:pt x="499" y="605"/>
                  </a:cubicBezTo>
                  <a:cubicBezTo>
                    <a:pt x="594" y="558"/>
                    <a:pt x="724" y="546"/>
                    <a:pt x="795" y="439"/>
                  </a:cubicBezTo>
                  <a:cubicBezTo>
                    <a:pt x="867" y="356"/>
                    <a:pt x="902" y="356"/>
                    <a:pt x="973" y="439"/>
                  </a:cubicBezTo>
                  <a:cubicBezTo>
                    <a:pt x="985" y="451"/>
                    <a:pt x="1032" y="475"/>
                    <a:pt x="1045" y="463"/>
                  </a:cubicBezTo>
                  <a:cubicBezTo>
                    <a:pt x="1080" y="451"/>
                    <a:pt x="1104" y="416"/>
                    <a:pt x="1127" y="403"/>
                  </a:cubicBezTo>
                  <a:cubicBezTo>
                    <a:pt x="1127" y="392"/>
                    <a:pt x="1127" y="380"/>
                    <a:pt x="1116" y="380"/>
                  </a:cubicBezTo>
                  <a:cubicBezTo>
                    <a:pt x="1163" y="380"/>
                    <a:pt x="1211" y="380"/>
                    <a:pt x="1270" y="380"/>
                  </a:cubicBezTo>
                  <a:cubicBezTo>
                    <a:pt x="1270" y="344"/>
                    <a:pt x="1282" y="321"/>
                    <a:pt x="1294" y="285"/>
                  </a:cubicBezTo>
                  <a:cubicBezTo>
                    <a:pt x="1306" y="273"/>
                    <a:pt x="1317" y="249"/>
                    <a:pt x="1329" y="249"/>
                  </a:cubicBezTo>
                  <a:cubicBezTo>
                    <a:pt x="1436" y="202"/>
                    <a:pt x="1531" y="154"/>
                    <a:pt x="1650" y="131"/>
                  </a:cubicBezTo>
                  <a:cubicBezTo>
                    <a:pt x="1745" y="95"/>
                    <a:pt x="1745" y="107"/>
                    <a:pt x="1780" y="0"/>
                  </a:cubicBezTo>
                  <a:cubicBezTo>
                    <a:pt x="1792" y="12"/>
                    <a:pt x="1816" y="12"/>
                    <a:pt x="1816" y="12"/>
                  </a:cubicBezTo>
                  <a:cubicBezTo>
                    <a:pt x="1828" y="95"/>
                    <a:pt x="1839" y="154"/>
                    <a:pt x="1839" y="226"/>
                  </a:cubicBezTo>
                  <a:cubicBezTo>
                    <a:pt x="1852" y="261"/>
                    <a:pt x="1828" y="308"/>
                    <a:pt x="1768" y="297"/>
                  </a:cubicBezTo>
                  <a:cubicBezTo>
                    <a:pt x="1697" y="285"/>
                    <a:pt x="1662" y="321"/>
                    <a:pt x="1650" y="392"/>
                  </a:cubicBezTo>
                  <a:cubicBezTo>
                    <a:pt x="1638" y="439"/>
                    <a:pt x="1614" y="498"/>
                    <a:pt x="1602" y="558"/>
                  </a:cubicBezTo>
                  <a:cubicBezTo>
                    <a:pt x="1590" y="570"/>
                    <a:pt x="1579" y="593"/>
                    <a:pt x="1590" y="605"/>
                  </a:cubicBezTo>
                  <a:cubicBezTo>
                    <a:pt x="1638" y="688"/>
                    <a:pt x="1579" y="736"/>
                    <a:pt x="1531" y="783"/>
                  </a:cubicBezTo>
                  <a:cubicBezTo>
                    <a:pt x="1495" y="819"/>
                    <a:pt x="1495" y="854"/>
                    <a:pt x="1519" y="890"/>
                  </a:cubicBezTo>
                  <a:cubicBezTo>
                    <a:pt x="1567" y="997"/>
                    <a:pt x="1626" y="1092"/>
                    <a:pt x="1780" y="1044"/>
                  </a:cubicBezTo>
                  <a:cubicBezTo>
                    <a:pt x="1804" y="1033"/>
                    <a:pt x="1828" y="1033"/>
                    <a:pt x="1863" y="1044"/>
                  </a:cubicBezTo>
                  <a:cubicBezTo>
                    <a:pt x="1804" y="1080"/>
                    <a:pt x="1757" y="1128"/>
                    <a:pt x="1709" y="1175"/>
                  </a:cubicBezTo>
                  <a:cubicBezTo>
                    <a:pt x="1709" y="1187"/>
                    <a:pt x="1709" y="1187"/>
                    <a:pt x="1721" y="1199"/>
                  </a:cubicBezTo>
                  <a:cubicBezTo>
                    <a:pt x="1780" y="1293"/>
                    <a:pt x="1768" y="1377"/>
                    <a:pt x="1721" y="1472"/>
                  </a:cubicBezTo>
                  <a:cubicBezTo>
                    <a:pt x="1662" y="1578"/>
                    <a:pt x="1674" y="1578"/>
                    <a:pt x="1721" y="1709"/>
                  </a:cubicBezTo>
                  <a:cubicBezTo>
                    <a:pt x="1519" y="1721"/>
                    <a:pt x="1341" y="1756"/>
                    <a:pt x="1151" y="1745"/>
                  </a:cubicBezTo>
                  <a:cubicBezTo>
                    <a:pt x="1045" y="1745"/>
                    <a:pt x="938" y="1685"/>
                    <a:pt x="843" y="1638"/>
                  </a:cubicBezTo>
                  <a:cubicBezTo>
                    <a:pt x="760" y="1578"/>
                    <a:pt x="688" y="1495"/>
                    <a:pt x="594" y="1424"/>
                  </a:cubicBezTo>
                  <a:cubicBezTo>
                    <a:pt x="380" y="1270"/>
                    <a:pt x="261" y="1033"/>
                    <a:pt x="119" y="819"/>
                  </a:cubicBezTo>
                  <a:cubicBezTo>
                    <a:pt x="119" y="807"/>
                    <a:pt x="107" y="795"/>
                    <a:pt x="107" y="783"/>
                  </a:cubicBezTo>
                  <a:cubicBezTo>
                    <a:pt x="71" y="665"/>
                    <a:pt x="36" y="546"/>
                    <a:pt x="0" y="4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Bayelsa</a:t>
              </a:r>
            </a:p>
          </p:txBody>
        </p:sp>
        <p:sp>
          <p:nvSpPr>
            <p:cNvPr id="40" name="Freeform 28">
              <a:extLst>
                <a:ext uri="{FF2B5EF4-FFF2-40B4-BE49-F238E27FC236}">
                  <a16:creationId xmlns:a16="http://schemas.microsoft.com/office/drawing/2014/main" id="{E2392218-AE7E-8846-B7EC-4438E16A1429}"/>
                </a:ext>
              </a:extLst>
            </p:cNvPr>
            <p:cNvSpPr>
              <a:spLocks noChangeArrowheads="1"/>
            </p:cNvSpPr>
            <p:nvPr/>
          </p:nvSpPr>
          <p:spPr bwMode="auto">
            <a:xfrm>
              <a:off x="2781300" y="4054475"/>
              <a:ext cx="581025" cy="620713"/>
            </a:xfrm>
            <a:custGeom>
              <a:avLst/>
              <a:gdLst>
                <a:gd name="T0" fmla="*/ 83 w 1615"/>
                <a:gd name="T1" fmla="*/ 380 h 1722"/>
                <a:gd name="T2" fmla="*/ 83 w 1615"/>
                <a:gd name="T3" fmla="*/ 380 h 1722"/>
                <a:gd name="T4" fmla="*/ 154 w 1615"/>
                <a:gd name="T5" fmla="*/ 392 h 1722"/>
                <a:gd name="T6" fmla="*/ 309 w 1615"/>
                <a:gd name="T7" fmla="*/ 309 h 1722"/>
                <a:gd name="T8" fmla="*/ 333 w 1615"/>
                <a:gd name="T9" fmla="*/ 261 h 1722"/>
                <a:gd name="T10" fmla="*/ 404 w 1615"/>
                <a:gd name="T11" fmla="*/ 237 h 1722"/>
                <a:gd name="T12" fmla="*/ 428 w 1615"/>
                <a:gd name="T13" fmla="*/ 285 h 1722"/>
                <a:gd name="T14" fmla="*/ 451 w 1615"/>
                <a:gd name="T15" fmla="*/ 404 h 1722"/>
                <a:gd name="T16" fmla="*/ 594 w 1615"/>
                <a:gd name="T17" fmla="*/ 344 h 1722"/>
                <a:gd name="T18" fmla="*/ 689 w 1615"/>
                <a:gd name="T19" fmla="*/ 475 h 1722"/>
                <a:gd name="T20" fmla="*/ 807 w 1615"/>
                <a:gd name="T21" fmla="*/ 261 h 1722"/>
                <a:gd name="T22" fmla="*/ 1045 w 1615"/>
                <a:gd name="T23" fmla="*/ 60 h 1722"/>
                <a:gd name="T24" fmla="*/ 1329 w 1615"/>
                <a:gd name="T25" fmla="*/ 24 h 1722"/>
                <a:gd name="T26" fmla="*/ 1519 w 1615"/>
                <a:gd name="T27" fmla="*/ 36 h 1722"/>
                <a:gd name="T28" fmla="*/ 1614 w 1615"/>
                <a:gd name="T29" fmla="*/ 71 h 1722"/>
                <a:gd name="T30" fmla="*/ 1519 w 1615"/>
                <a:gd name="T31" fmla="*/ 237 h 1722"/>
                <a:gd name="T32" fmla="*/ 1365 w 1615"/>
                <a:gd name="T33" fmla="*/ 582 h 1722"/>
                <a:gd name="T34" fmla="*/ 1436 w 1615"/>
                <a:gd name="T35" fmla="*/ 1068 h 1722"/>
                <a:gd name="T36" fmla="*/ 1258 w 1615"/>
                <a:gd name="T37" fmla="*/ 1068 h 1722"/>
                <a:gd name="T38" fmla="*/ 1258 w 1615"/>
                <a:gd name="T39" fmla="*/ 1246 h 1722"/>
                <a:gd name="T40" fmla="*/ 1199 w 1615"/>
                <a:gd name="T41" fmla="*/ 1329 h 1722"/>
                <a:gd name="T42" fmla="*/ 855 w 1615"/>
                <a:gd name="T43" fmla="*/ 1638 h 1722"/>
                <a:gd name="T44" fmla="*/ 748 w 1615"/>
                <a:gd name="T45" fmla="*/ 1709 h 1722"/>
                <a:gd name="T46" fmla="*/ 653 w 1615"/>
                <a:gd name="T47" fmla="*/ 1709 h 1722"/>
                <a:gd name="T48" fmla="*/ 522 w 1615"/>
                <a:gd name="T49" fmla="*/ 1638 h 1722"/>
                <a:gd name="T50" fmla="*/ 357 w 1615"/>
                <a:gd name="T51" fmla="*/ 1579 h 1722"/>
                <a:gd name="T52" fmla="*/ 273 w 1615"/>
                <a:gd name="T53" fmla="*/ 1590 h 1722"/>
                <a:gd name="T54" fmla="*/ 249 w 1615"/>
                <a:gd name="T55" fmla="*/ 1507 h 1722"/>
                <a:gd name="T56" fmla="*/ 214 w 1615"/>
                <a:gd name="T57" fmla="*/ 1306 h 1722"/>
                <a:gd name="T58" fmla="*/ 190 w 1615"/>
                <a:gd name="T59" fmla="*/ 1021 h 1722"/>
                <a:gd name="T60" fmla="*/ 72 w 1615"/>
                <a:gd name="T61" fmla="*/ 724 h 1722"/>
                <a:gd name="T62" fmla="*/ 24 w 1615"/>
                <a:gd name="T63" fmla="*/ 594 h 1722"/>
                <a:gd name="T64" fmla="*/ 83 w 1615"/>
                <a:gd name="T65" fmla="*/ 38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5" h="1722">
                  <a:moveTo>
                    <a:pt x="83" y="380"/>
                  </a:moveTo>
                  <a:lnTo>
                    <a:pt x="83" y="380"/>
                  </a:lnTo>
                  <a:cubicBezTo>
                    <a:pt x="107" y="380"/>
                    <a:pt x="131" y="392"/>
                    <a:pt x="154" y="392"/>
                  </a:cubicBezTo>
                  <a:cubicBezTo>
                    <a:pt x="226" y="404"/>
                    <a:pt x="285" y="392"/>
                    <a:pt x="309" y="309"/>
                  </a:cubicBezTo>
                  <a:cubicBezTo>
                    <a:pt x="309" y="285"/>
                    <a:pt x="321" y="261"/>
                    <a:pt x="333" y="261"/>
                  </a:cubicBezTo>
                  <a:cubicBezTo>
                    <a:pt x="344" y="249"/>
                    <a:pt x="380" y="237"/>
                    <a:pt x="404" y="237"/>
                  </a:cubicBezTo>
                  <a:cubicBezTo>
                    <a:pt x="416" y="237"/>
                    <a:pt x="428" y="261"/>
                    <a:pt x="428" y="285"/>
                  </a:cubicBezTo>
                  <a:cubicBezTo>
                    <a:pt x="439" y="320"/>
                    <a:pt x="451" y="356"/>
                    <a:pt x="451" y="404"/>
                  </a:cubicBezTo>
                  <a:cubicBezTo>
                    <a:pt x="499" y="380"/>
                    <a:pt x="546" y="368"/>
                    <a:pt x="594" y="344"/>
                  </a:cubicBezTo>
                  <a:cubicBezTo>
                    <a:pt x="629" y="380"/>
                    <a:pt x="665" y="427"/>
                    <a:pt x="689" y="475"/>
                  </a:cubicBezTo>
                  <a:cubicBezTo>
                    <a:pt x="784" y="427"/>
                    <a:pt x="807" y="344"/>
                    <a:pt x="807" y="261"/>
                  </a:cubicBezTo>
                  <a:cubicBezTo>
                    <a:pt x="819" y="119"/>
                    <a:pt x="902" y="60"/>
                    <a:pt x="1045" y="60"/>
                  </a:cubicBezTo>
                  <a:cubicBezTo>
                    <a:pt x="1140" y="60"/>
                    <a:pt x="1235" y="36"/>
                    <a:pt x="1329" y="24"/>
                  </a:cubicBezTo>
                  <a:cubicBezTo>
                    <a:pt x="1401" y="12"/>
                    <a:pt x="1460" y="0"/>
                    <a:pt x="1519" y="36"/>
                  </a:cubicBezTo>
                  <a:cubicBezTo>
                    <a:pt x="1543" y="60"/>
                    <a:pt x="1579" y="60"/>
                    <a:pt x="1614" y="71"/>
                  </a:cubicBezTo>
                  <a:cubicBezTo>
                    <a:pt x="1602" y="142"/>
                    <a:pt x="1579" y="190"/>
                    <a:pt x="1519" y="237"/>
                  </a:cubicBezTo>
                  <a:cubicBezTo>
                    <a:pt x="1377" y="309"/>
                    <a:pt x="1353" y="439"/>
                    <a:pt x="1365" y="582"/>
                  </a:cubicBezTo>
                  <a:cubicBezTo>
                    <a:pt x="1389" y="748"/>
                    <a:pt x="1413" y="902"/>
                    <a:pt x="1436" y="1068"/>
                  </a:cubicBezTo>
                  <a:cubicBezTo>
                    <a:pt x="1389" y="1068"/>
                    <a:pt x="1329" y="1068"/>
                    <a:pt x="1258" y="1068"/>
                  </a:cubicBezTo>
                  <a:cubicBezTo>
                    <a:pt x="1258" y="1127"/>
                    <a:pt x="1258" y="1187"/>
                    <a:pt x="1258" y="1246"/>
                  </a:cubicBezTo>
                  <a:cubicBezTo>
                    <a:pt x="1258" y="1294"/>
                    <a:pt x="1246" y="1329"/>
                    <a:pt x="1199" y="1329"/>
                  </a:cubicBezTo>
                  <a:cubicBezTo>
                    <a:pt x="1033" y="1365"/>
                    <a:pt x="914" y="1471"/>
                    <a:pt x="855" y="1638"/>
                  </a:cubicBezTo>
                  <a:cubicBezTo>
                    <a:pt x="843" y="1685"/>
                    <a:pt x="807" y="1709"/>
                    <a:pt x="748" y="1709"/>
                  </a:cubicBezTo>
                  <a:cubicBezTo>
                    <a:pt x="724" y="1697"/>
                    <a:pt x="689" y="1697"/>
                    <a:pt x="653" y="1709"/>
                  </a:cubicBezTo>
                  <a:cubicBezTo>
                    <a:pt x="582" y="1721"/>
                    <a:pt x="546" y="1697"/>
                    <a:pt x="522" y="1638"/>
                  </a:cubicBezTo>
                  <a:cubicBezTo>
                    <a:pt x="487" y="1566"/>
                    <a:pt x="439" y="1555"/>
                    <a:pt x="357" y="1579"/>
                  </a:cubicBezTo>
                  <a:cubicBezTo>
                    <a:pt x="333" y="1590"/>
                    <a:pt x="285" y="1602"/>
                    <a:pt x="273" y="1590"/>
                  </a:cubicBezTo>
                  <a:cubicBezTo>
                    <a:pt x="249" y="1579"/>
                    <a:pt x="249" y="1531"/>
                    <a:pt x="249" y="1507"/>
                  </a:cubicBezTo>
                  <a:cubicBezTo>
                    <a:pt x="238" y="1436"/>
                    <a:pt x="238" y="1365"/>
                    <a:pt x="214" y="1306"/>
                  </a:cubicBezTo>
                  <a:cubicBezTo>
                    <a:pt x="178" y="1211"/>
                    <a:pt x="154" y="1127"/>
                    <a:pt x="190" y="1021"/>
                  </a:cubicBezTo>
                  <a:cubicBezTo>
                    <a:pt x="226" y="902"/>
                    <a:pt x="178" y="795"/>
                    <a:pt x="72" y="724"/>
                  </a:cubicBezTo>
                  <a:cubicBezTo>
                    <a:pt x="12" y="688"/>
                    <a:pt x="0" y="653"/>
                    <a:pt x="24" y="594"/>
                  </a:cubicBezTo>
                  <a:cubicBezTo>
                    <a:pt x="48" y="522"/>
                    <a:pt x="60" y="451"/>
                    <a:pt x="83" y="38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Osun</a:t>
              </a:r>
            </a:p>
          </p:txBody>
        </p:sp>
        <p:sp>
          <p:nvSpPr>
            <p:cNvPr id="41" name="Freeform 29">
              <a:extLst>
                <a:ext uri="{FF2B5EF4-FFF2-40B4-BE49-F238E27FC236}">
                  <a16:creationId xmlns:a16="http://schemas.microsoft.com/office/drawing/2014/main" id="{62EACD95-F974-1543-934D-B0DC11984158}"/>
                </a:ext>
              </a:extLst>
            </p:cNvPr>
            <p:cNvSpPr>
              <a:spLocks noChangeArrowheads="1"/>
            </p:cNvSpPr>
            <p:nvPr/>
          </p:nvSpPr>
          <p:spPr bwMode="auto">
            <a:xfrm>
              <a:off x="4448175" y="4610100"/>
              <a:ext cx="555625" cy="674688"/>
            </a:xfrm>
            <a:custGeom>
              <a:avLst/>
              <a:gdLst>
                <a:gd name="T0" fmla="*/ 1162 w 1543"/>
                <a:gd name="T1" fmla="*/ 475 h 1876"/>
                <a:gd name="T2" fmla="*/ 1162 w 1543"/>
                <a:gd name="T3" fmla="*/ 475 h 1876"/>
                <a:gd name="T4" fmla="*/ 1293 w 1543"/>
                <a:gd name="T5" fmla="*/ 427 h 1876"/>
                <a:gd name="T6" fmla="*/ 1471 w 1543"/>
                <a:gd name="T7" fmla="*/ 463 h 1876"/>
                <a:gd name="T8" fmla="*/ 1495 w 1543"/>
                <a:gd name="T9" fmla="*/ 617 h 1876"/>
                <a:gd name="T10" fmla="*/ 1483 w 1543"/>
                <a:gd name="T11" fmla="*/ 843 h 1876"/>
                <a:gd name="T12" fmla="*/ 1412 w 1543"/>
                <a:gd name="T13" fmla="*/ 1353 h 1876"/>
                <a:gd name="T14" fmla="*/ 1269 w 1543"/>
                <a:gd name="T15" fmla="*/ 1293 h 1876"/>
                <a:gd name="T16" fmla="*/ 1269 w 1543"/>
                <a:gd name="T17" fmla="*/ 1519 h 1876"/>
                <a:gd name="T18" fmla="*/ 1222 w 1543"/>
                <a:gd name="T19" fmla="*/ 1650 h 1876"/>
                <a:gd name="T20" fmla="*/ 1210 w 1543"/>
                <a:gd name="T21" fmla="*/ 1780 h 1876"/>
                <a:gd name="T22" fmla="*/ 1234 w 1543"/>
                <a:gd name="T23" fmla="*/ 1863 h 1876"/>
                <a:gd name="T24" fmla="*/ 1210 w 1543"/>
                <a:gd name="T25" fmla="*/ 1875 h 1876"/>
                <a:gd name="T26" fmla="*/ 1032 w 1543"/>
                <a:gd name="T27" fmla="*/ 1768 h 1876"/>
                <a:gd name="T28" fmla="*/ 878 w 1543"/>
                <a:gd name="T29" fmla="*/ 1721 h 1876"/>
                <a:gd name="T30" fmla="*/ 498 w 1543"/>
                <a:gd name="T31" fmla="*/ 1495 h 1876"/>
                <a:gd name="T32" fmla="*/ 403 w 1543"/>
                <a:gd name="T33" fmla="*/ 1388 h 1876"/>
                <a:gd name="T34" fmla="*/ 391 w 1543"/>
                <a:gd name="T35" fmla="*/ 1329 h 1876"/>
                <a:gd name="T36" fmla="*/ 261 w 1543"/>
                <a:gd name="T37" fmla="*/ 1068 h 1876"/>
                <a:gd name="T38" fmla="*/ 237 w 1543"/>
                <a:gd name="T39" fmla="*/ 902 h 1876"/>
                <a:gd name="T40" fmla="*/ 379 w 1543"/>
                <a:gd name="T41" fmla="*/ 688 h 1876"/>
                <a:gd name="T42" fmla="*/ 356 w 1543"/>
                <a:gd name="T43" fmla="*/ 664 h 1876"/>
                <a:gd name="T44" fmla="*/ 0 w 1543"/>
                <a:gd name="T45" fmla="*/ 629 h 1876"/>
                <a:gd name="T46" fmla="*/ 71 w 1543"/>
                <a:gd name="T47" fmla="*/ 463 h 1876"/>
                <a:gd name="T48" fmla="*/ 166 w 1543"/>
                <a:gd name="T49" fmla="*/ 534 h 1876"/>
                <a:gd name="T50" fmla="*/ 332 w 1543"/>
                <a:gd name="T51" fmla="*/ 451 h 1876"/>
                <a:gd name="T52" fmla="*/ 510 w 1543"/>
                <a:gd name="T53" fmla="*/ 249 h 1876"/>
                <a:gd name="T54" fmla="*/ 735 w 1543"/>
                <a:gd name="T55" fmla="*/ 47 h 1876"/>
                <a:gd name="T56" fmla="*/ 878 w 1543"/>
                <a:gd name="T57" fmla="*/ 71 h 1876"/>
                <a:gd name="T58" fmla="*/ 1162 w 1543"/>
                <a:gd name="T59" fmla="*/ 475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3" h="1876">
                  <a:moveTo>
                    <a:pt x="1162" y="475"/>
                  </a:moveTo>
                  <a:lnTo>
                    <a:pt x="1162" y="475"/>
                  </a:lnTo>
                  <a:cubicBezTo>
                    <a:pt x="1210" y="463"/>
                    <a:pt x="1257" y="451"/>
                    <a:pt x="1293" y="427"/>
                  </a:cubicBezTo>
                  <a:cubicBezTo>
                    <a:pt x="1364" y="391"/>
                    <a:pt x="1424" y="415"/>
                    <a:pt x="1471" y="463"/>
                  </a:cubicBezTo>
                  <a:cubicBezTo>
                    <a:pt x="1519" y="498"/>
                    <a:pt x="1519" y="558"/>
                    <a:pt x="1495" y="617"/>
                  </a:cubicBezTo>
                  <a:cubicBezTo>
                    <a:pt x="1459" y="688"/>
                    <a:pt x="1400" y="759"/>
                    <a:pt x="1483" y="843"/>
                  </a:cubicBezTo>
                  <a:cubicBezTo>
                    <a:pt x="1436" y="1009"/>
                    <a:pt x="1542" y="1198"/>
                    <a:pt x="1412" y="1353"/>
                  </a:cubicBezTo>
                  <a:cubicBezTo>
                    <a:pt x="1376" y="1341"/>
                    <a:pt x="1329" y="1317"/>
                    <a:pt x="1269" y="1293"/>
                  </a:cubicBezTo>
                  <a:cubicBezTo>
                    <a:pt x="1269" y="1376"/>
                    <a:pt x="1281" y="1447"/>
                    <a:pt x="1269" y="1519"/>
                  </a:cubicBezTo>
                  <a:cubicBezTo>
                    <a:pt x="1269" y="1566"/>
                    <a:pt x="1246" y="1614"/>
                    <a:pt x="1222" y="1650"/>
                  </a:cubicBezTo>
                  <a:cubicBezTo>
                    <a:pt x="1174" y="1697"/>
                    <a:pt x="1174" y="1732"/>
                    <a:pt x="1210" y="1780"/>
                  </a:cubicBezTo>
                  <a:cubicBezTo>
                    <a:pt x="1222" y="1804"/>
                    <a:pt x="1222" y="1827"/>
                    <a:pt x="1234" y="1863"/>
                  </a:cubicBezTo>
                  <a:cubicBezTo>
                    <a:pt x="1222" y="1863"/>
                    <a:pt x="1222" y="1863"/>
                    <a:pt x="1210" y="1875"/>
                  </a:cubicBezTo>
                  <a:cubicBezTo>
                    <a:pt x="1151" y="1839"/>
                    <a:pt x="1091" y="1792"/>
                    <a:pt x="1032" y="1768"/>
                  </a:cubicBezTo>
                  <a:cubicBezTo>
                    <a:pt x="984" y="1744"/>
                    <a:pt x="925" y="1721"/>
                    <a:pt x="878" y="1721"/>
                  </a:cubicBezTo>
                  <a:cubicBezTo>
                    <a:pt x="712" y="1709"/>
                    <a:pt x="581" y="1637"/>
                    <a:pt x="498" y="1495"/>
                  </a:cubicBezTo>
                  <a:cubicBezTo>
                    <a:pt x="474" y="1460"/>
                    <a:pt x="439" y="1436"/>
                    <a:pt x="403" y="1388"/>
                  </a:cubicBezTo>
                  <a:cubicBezTo>
                    <a:pt x="391" y="1376"/>
                    <a:pt x="379" y="1353"/>
                    <a:pt x="391" y="1329"/>
                  </a:cubicBezTo>
                  <a:cubicBezTo>
                    <a:pt x="403" y="1210"/>
                    <a:pt x="356" y="1115"/>
                    <a:pt x="261" y="1068"/>
                  </a:cubicBezTo>
                  <a:cubicBezTo>
                    <a:pt x="190" y="1020"/>
                    <a:pt x="190" y="973"/>
                    <a:pt x="237" y="902"/>
                  </a:cubicBezTo>
                  <a:cubicBezTo>
                    <a:pt x="285" y="830"/>
                    <a:pt x="332" y="759"/>
                    <a:pt x="379" y="688"/>
                  </a:cubicBezTo>
                  <a:cubicBezTo>
                    <a:pt x="367" y="676"/>
                    <a:pt x="367" y="664"/>
                    <a:pt x="356" y="664"/>
                  </a:cubicBezTo>
                  <a:cubicBezTo>
                    <a:pt x="237" y="653"/>
                    <a:pt x="118" y="641"/>
                    <a:pt x="0" y="629"/>
                  </a:cubicBezTo>
                  <a:cubicBezTo>
                    <a:pt x="23" y="570"/>
                    <a:pt x="47" y="510"/>
                    <a:pt x="71" y="463"/>
                  </a:cubicBezTo>
                  <a:cubicBezTo>
                    <a:pt x="106" y="486"/>
                    <a:pt x="130" y="522"/>
                    <a:pt x="166" y="534"/>
                  </a:cubicBezTo>
                  <a:cubicBezTo>
                    <a:pt x="237" y="558"/>
                    <a:pt x="285" y="534"/>
                    <a:pt x="332" y="451"/>
                  </a:cubicBezTo>
                  <a:cubicBezTo>
                    <a:pt x="367" y="380"/>
                    <a:pt x="439" y="308"/>
                    <a:pt x="510" y="249"/>
                  </a:cubicBezTo>
                  <a:cubicBezTo>
                    <a:pt x="581" y="178"/>
                    <a:pt x="652" y="118"/>
                    <a:pt x="735" y="47"/>
                  </a:cubicBezTo>
                  <a:cubicBezTo>
                    <a:pt x="795" y="0"/>
                    <a:pt x="830" y="0"/>
                    <a:pt x="878" y="71"/>
                  </a:cubicBezTo>
                  <a:cubicBezTo>
                    <a:pt x="973" y="202"/>
                    <a:pt x="1068" y="344"/>
                    <a:pt x="1162" y="4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Enugu</a:t>
              </a:r>
            </a:p>
          </p:txBody>
        </p:sp>
        <p:sp>
          <p:nvSpPr>
            <p:cNvPr id="42" name="Freeform 30">
              <a:extLst>
                <a:ext uri="{FF2B5EF4-FFF2-40B4-BE49-F238E27FC236}">
                  <a16:creationId xmlns:a16="http://schemas.microsoft.com/office/drawing/2014/main" id="{CAA4FA2A-130E-9644-A6A4-F9CD50979B70}"/>
                </a:ext>
              </a:extLst>
            </p:cNvPr>
            <p:cNvSpPr>
              <a:spLocks noChangeArrowheads="1"/>
            </p:cNvSpPr>
            <p:nvPr/>
          </p:nvSpPr>
          <p:spPr bwMode="auto">
            <a:xfrm>
              <a:off x="4741863" y="5524500"/>
              <a:ext cx="522287" cy="590550"/>
            </a:xfrm>
            <a:custGeom>
              <a:avLst/>
              <a:gdLst>
                <a:gd name="T0" fmla="*/ 606 w 1449"/>
                <a:gd name="T1" fmla="*/ 202 h 1639"/>
                <a:gd name="T2" fmla="*/ 606 w 1449"/>
                <a:gd name="T3" fmla="*/ 202 h 1639"/>
                <a:gd name="T4" fmla="*/ 582 w 1449"/>
                <a:gd name="T5" fmla="*/ 333 h 1639"/>
                <a:gd name="T6" fmla="*/ 891 w 1449"/>
                <a:gd name="T7" fmla="*/ 427 h 1639"/>
                <a:gd name="T8" fmla="*/ 962 w 1449"/>
                <a:gd name="T9" fmla="*/ 546 h 1639"/>
                <a:gd name="T10" fmla="*/ 986 w 1449"/>
                <a:gd name="T11" fmla="*/ 689 h 1639"/>
                <a:gd name="T12" fmla="*/ 1235 w 1449"/>
                <a:gd name="T13" fmla="*/ 926 h 1639"/>
                <a:gd name="T14" fmla="*/ 1282 w 1449"/>
                <a:gd name="T15" fmla="*/ 1045 h 1639"/>
                <a:gd name="T16" fmla="*/ 1282 w 1449"/>
                <a:gd name="T17" fmla="*/ 1116 h 1639"/>
                <a:gd name="T18" fmla="*/ 1413 w 1449"/>
                <a:gd name="T19" fmla="*/ 1318 h 1639"/>
                <a:gd name="T20" fmla="*/ 1401 w 1449"/>
                <a:gd name="T21" fmla="*/ 1460 h 1639"/>
                <a:gd name="T22" fmla="*/ 1163 w 1449"/>
                <a:gd name="T23" fmla="*/ 1555 h 1639"/>
                <a:gd name="T24" fmla="*/ 783 w 1449"/>
                <a:gd name="T25" fmla="*/ 1567 h 1639"/>
                <a:gd name="T26" fmla="*/ 380 w 1449"/>
                <a:gd name="T27" fmla="*/ 1614 h 1639"/>
                <a:gd name="T28" fmla="*/ 190 w 1449"/>
                <a:gd name="T29" fmla="*/ 1472 h 1639"/>
                <a:gd name="T30" fmla="*/ 166 w 1449"/>
                <a:gd name="T31" fmla="*/ 1282 h 1639"/>
                <a:gd name="T32" fmla="*/ 36 w 1449"/>
                <a:gd name="T33" fmla="*/ 867 h 1639"/>
                <a:gd name="T34" fmla="*/ 36 w 1449"/>
                <a:gd name="T35" fmla="*/ 724 h 1639"/>
                <a:gd name="T36" fmla="*/ 60 w 1449"/>
                <a:gd name="T37" fmla="*/ 665 h 1639"/>
                <a:gd name="T38" fmla="*/ 356 w 1449"/>
                <a:gd name="T39" fmla="*/ 107 h 1639"/>
                <a:gd name="T40" fmla="*/ 439 w 1449"/>
                <a:gd name="T41" fmla="*/ 0 h 1639"/>
                <a:gd name="T42" fmla="*/ 606 w 1449"/>
                <a:gd name="T43" fmla="*/ 202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9" h="1639">
                  <a:moveTo>
                    <a:pt x="606" y="202"/>
                  </a:moveTo>
                  <a:lnTo>
                    <a:pt x="606" y="202"/>
                  </a:lnTo>
                  <a:cubicBezTo>
                    <a:pt x="606" y="250"/>
                    <a:pt x="594" y="285"/>
                    <a:pt x="582" y="333"/>
                  </a:cubicBezTo>
                  <a:cubicBezTo>
                    <a:pt x="689" y="368"/>
                    <a:pt x="796" y="404"/>
                    <a:pt x="891" y="427"/>
                  </a:cubicBezTo>
                  <a:cubicBezTo>
                    <a:pt x="962" y="451"/>
                    <a:pt x="986" y="475"/>
                    <a:pt x="962" y="546"/>
                  </a:cubicBezTo>
                  <a:cubicBezTo>
                    <a:pt x="938" y="594"/>
                    <a:pt x="950" y="641"/>
                    <a:pt x="986" y="689"/>
                  </a:cubicBezTo>
                  <a:cubicBezTo>
                    <a:pt x="1045" y="784"/>
                    <a:pt x="1128" y="879"/>
                    <a:pt x="1235" y="926"/>
                  </a:cubicBezTo>
                  <a:cubicBezTo>
                    <a:pt x="1294" y="950"/>
                    <a:pt x="1294" y="997"/>
                    <a:pt x="1282" y="1045"/>
                  </a:cubicBezTo>
                  <a:cubicBezTo>
                    <a:pt x="1282" y="1068"/>
                    <a:pt x="1270" y="1104"/>
                    <a:pt x="1282" y="1116"/>
                  </a:cubicBezTo>
                  <a:cubicBezTo>
                    <a:pt x="1330" y="1187"/>
                    <a:pt x="1365" y="1247"/>
                    <a:pt x="1413" y="1318"/>
                  </a:cubicBezTo>
                  <a:cubicBezTo>
                    <a:pt x="1448" y="1365"/>
                    <a:pt x="1436" y="1413"/>
                    <a:pt x="1401" y="1460"/>
                  </a:cubicBezTo>
                  <a:cubicBezTo>
                    <a:pt x="1341" y="1543"/>
                    <a:pt x="1258" y="1555"/>
                    <a:pt x="1163" y="1555"/>
                  </a:cubicBezTo>
                  <a:cubicBezTo>
                    <a:pt x="1033" y="1555"/>
                    <a:pt x="902" y="1555"/>
                    <a:pt x="783" y="1567"/>
                  </a:cubicBezTo>
                  <a:cubicBezTo>
                    <a:pt x="641" y="1579"/>
                    <a:pt x="511" y="1591"/>
                    <a:pt x="380" y="1614"/>
                  </a:cubicBezTo>
                  <a:cubicBezTo>
                    <a:pt x="273" y="1638"/>
                    <a:pt x="202" y="1579"/>
                    <a:pt x="190" y="1472"/>
                  </a:cubicBezTo>
                  <a:cubicBezTo>
                    <a:pt x="179" y="1413"/>
                    <a:pt x="179" y="1342"/>
                    <a:pt x="166" y="1282"/>
                  </a:cubicBezTo>
                  <a:cubicBezTo>
                    <a:pt x="131" y="1140"/>
                    <a:pt x="84" y="997"/>
                    <a:pt x="36" y="867"/>
                  </a:cubicBezTo>
                  <a:cubicBezTo>
                    <a:pt x="24" y="819"/>
                    <a:pt x="0" y="772"/>
                    <a:pt x="36" y="724"/>
                  </a:cubicBezTo>
                  <a:cubicBezTo>
                    <a:pt x="48" y="712"/>
                    <a:pt x="60" y="689"/>
                    <a:pt x="60" y="665"/>
                  </a:cubicBezTo>
                  <a:cubicBezTo>
                    <a:pt x="60" y="427"/>
                    <a:pt x="190" y="262"/>
                    <a:pt x="356" y="107"/>
                  </a:cubicBezTo>
                  <a:cubicBezTo>
                    <a:pt x="380" y="72"/>
                    <a:pt x="404" y="36"/>
                    <a:pt x="439" y="0"/>
                  </a:cubicBezTo>
                  <a:cubicBezTo>
                    <a:pt x="451" y="107"/>
                    <a:pt x="511" y="178"/>
                    <a:pt x="606" y="202"/>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Akwa</a:t>
              </a:r>
            </a:p>
            <a:p>
              <a:pPr algn="ctr"/>
              <a:r>
                <a:rPr lang="x-none" sz="600" dirty="0"/>
                <a:t>Ibom</a:t>
              </a:r>
            </a:p>
          </p:txBody>
        </p:sp>
        <p:sp>
          <p:nvSpPr>
            <p:cNvPr id="43" name="Freeform 31">
              <a:extLst>
                <a:ext uri="{FF2B5EF4-FFF2-40B4-BE49-F238E27FC236}">
                  <a16:creationId xmlns:a16="http://schemas.microsoft.com/office/drawing/2014/main" id="{92A7A0FA-1933-D349-B780-5B189A3083DF}"/>
                </a:ext>
              </a:extLst>
            </p:cNvPr>
            <p:cNvSpPr>
              <a:spLocks noChangeArrowheads="1"/>
            </p:cNvSpPr>
            <p:nvPr/>
          </p:nvSpPr>
          <p:spPr bwMode="auto">
            <a:xfrm>
              <a:off x="4370388" y="3321050"/>
              <a:ext cx="469900" cy="520700"/>
            </a:xfrm>
            <a:custGeom>
              <a:avLst/>
              <a:gdLst>
                <a:gd name="T0" fmla="*/ 688 w 1306"/>
                <a:gd name="T1" fmla="*/ 391 h 1448"/>
                <a:gd name="T2" fmla="*/ 688 w 1306"/>
                <a:gd name="T3" fmla="*/ 391 h 1448"/>
                <a:gd name="T4" fmla="*/ 724 w 1306"/>
                <a:gd name="T5" fmla="*/ 379 h 1448"/>
                <a:gd name="T6" fmla="*/ 961 w 1306"/>
                <a:gd name="T7" fmla="*/ 119 h 1448"/>
                <a:gd name="T8" fmla="*/ 1068 w 1306"/>
                <a:gd name="T9" fmla="*/ 59 h 1448"/>
                <a:gd name="T10" fmla="*/ 1139 w 1306"/>
                <a:gd name="T11" fmla="*/ 47 h 1448"/>
                <a:gd name="T12" fmla="*/ 1305 w 1306"/>
                <a:gd name="T13" fmla="*/ 83 h 1448"/>
                <a:gd name="T14" fmla="*/ 1270 w 1306"/>
                <a:gd name="T15" fmla="*/ 249 h 1448"/>
                <a:gd name="T16" fmla="*/ 1270 w 1306"/>
                <a:gd name="T17" fmla="*/ 249 h 1448"/>
                <a:gd name="T18" fmla="*/ 1198 w 1306"/>
                <a:gd name="T19" fmla="*/ 344 h 1448"/>
                <a:gd name="T20" fmla="*/ 1222 w 1306"/>
                <a:gd name="T21" fmla="*/ 841 h 1448"/>
                <a:gd name="T22" fmla="*/ 1198 w 1306"/>
                <a:gd name="T23" fmla="*/ 960 h 1448"/>
                <a:gd name="T24" fmla="*/ 593 w 1306"/>
                <a:gd name="T25" fmla="*/ 1423 h 1448"/>
                <a:gd name="T26" fmla="*/ 427 w 1306"/>
                <a:gd name="T27" fmla="*/ 1447 h 1448"/>
                <a:gd name="T28" fmla="*/ 0 w 1306"/>
                <a:gd name="T29" fmla="*/ 1447 h 1448"/>
                <a:gd name="T30" fmla="*/ 47 w 1306"/>
                <a:gd name="T31" fmla="*/ 249 h 1448"/>
                <a:gd name="T32" fmla="*/ 451 w 1306"/>
                <a:gd name="T33" fmla="*/ 309 h 1448"/>
                <a:gd name="T34" fmla="*/ 558 w 1306"/>
                <a:gd name="T35" fmla="*/ 379 h 1448"/>
                <a:gd name="T36" fmla="*/ 688 w 1306"/>
                <a:gd name="T37" fmla="*/ 391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6" h="1448">
                  <a:moveTo>
                    <a:pt x="688" y="391"/>
                  </a:moveTo>
                  <a:lnTo>
                    <a:pt x="688" y="391"/>
                  </a:lnTo>
                  <a:cubicBezTo>
                    <a:pt x="700" y="391"/>
                    <a:pt x="712" y="379"/>
                    <a:pt x="724" y="379"/>
                  </a:cubicBezTo>
                  <a:cubicBezTo>
                    <a:pt x="807" y="297"/>
                    <a:pt x="878" y="202"/>
                    <a:pt x="961" y="119"/>
                  </a:cubicBezTo>
                  <a:cubicBezTo>
                    <a:pt x="997" y="95"/>
                    <a:pt x="1032" y="83"/>
                    <a:pt x="1068" y="59"/>
                  </a:cubicBezTo>
                  <a:cubicBezTo>
                    <a:pt x="1092" y="47"/>
                    <a:pt x="1116" y="59"/>
                    <a:pt x="1139" y="47"/>
                  </a:cubicBezTo>
                  <a:cubicBezTo>
                    <a:pt x="1246" y="0"/>
                    <a:pt x="1246" y="0"/>
                    <a:pt x="1305" y="83"/>
                  </a:cubicBezTo>
                  <a:cubicBezTo>
                    <a:pt x="1293" y="154"/>
                    <a:pt x="1282" y="202"/>
                    <a:pt x="1270" y="249"/>
                  </a:cubicBezTo>
                  <a:lnTo>
                    <a:pt x="1270" y="249"/>
                  </a:lnTo>
                  <a:cubicBezTo>
                    <a:pt x="1222" y="261"/>
                    <a:pt x="1198" y="285"/>
                    <a:pt x="1198" y="344"/>
                  </a:cubicBezTo>
                  <a:cubicBezTo>
                    <a:pt x="1211" y="509"/>
                    <a:pt x="1222" y="676"/>
                    <a:pt x="1222" y="841"/>
                  </a:cubicBezTo>
                  <a:cubicBezTo>
                    <a:pt x="1222" y="877"/>
                    <a:pt x="1211" y="925"/>
                    <a:pt x="1198" y="960"/>
                  </a:cubicBezTo>
                  <a:cubicBezTo>
                    <a:pt x="973" y="1292"/>
                    <a:pt x="973" y="1292"/>
                    <a:pt x="593" y="1423"/>
                  </a:cubicBezTo>
                  <a:cubicBezTo>
                    <a:pt x="546" y="1447"/>
                    <a:pt x="475" y="1435"/>
                    <a:pt x="427" y="1447"/>
                  </a:cubicBezTo>
                  <a:cubicBezTo>
                    <a:pt x="285" y="1447"/>
                    <a:pt x="154" y="1447"/>
                    <a:pt x="0" y="1447"/>
                  </a:cubicBezTo>
                  <a:cubicBezTo>
                    <a:pt x="24" y="1043"/>
                    <a:pt x="36" y="652"/>
                    <a:pt x="47" y="249"/>
                  </a:cubicBezTo>
                  <a:cubicBezTo>
                    <a:pt x="190" y="261"/>
                    <a:pt x="332" y="214"/>
                    <a:pt x="451" y="309"/>
                  </a:cubicBezTo>
                  <a:cubicBezTo>
                    <a:pt x="486" y="332"/>
                    <a:pt x="522" y="344"/>
                    <a:pt x="558" y="379"/>
                  </a:cubicBezTo>
                  <a:cubicBezTo>
                    <a:pt x="593" y="403"/>
                    <a:pt x="641" y="414"/>
                    <a:pt x="688" y="391"/>
                  </a:cubicBezTo>
                </a:path>
              </a:pathLst>
            </a:custGeom>
            <a:solidFill>
              <a:srgbClr val="0966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solidFill>
                    <a:schemeClr val="bg1"/>
                  </a:solidFill>
                </a:rPr>
                <a:t>Abuja</a:t>
              </a:r>
            </a:p>
          </p:txBody>
        </p:sp>
        <p:sp>
          <p:nvSpPr>
            <p:cNvPr id="44" name="Freeform 32">
              <a:extLst>
                <a:ext uri="{FF2B5EF4-FFF2-40B4-BE49-F238E27FC236}">
                  <a16:creationId xmlns:a16="http://schemas.microsoft.com/office/drawing/2014/main" id="{E57DB981-99DF-0C40-8AD8-7DA90782B580}"/>
                </a:ext>
              </a:extLst>
            </p:cNvPr>
            <p:cNvSpPr>
              <a:spLocks noChangeArrowheads="1"/>
            </p:cNvSpPr>
            <p:nvPr/>
          </p:nvSpPr>
          <p:spPr bwMode="auto">
            <a:xfrm>
              <a:off x="3289300" y="4059238"/>
              <a:ext cx="508000" cy="436562"/>
            </a:xfrm>
            <a:custGeom>
              <a:avLst/>
              <a:gdLst>
                <a:gd name="T0" fmla="*/ 71 w 1413"/>
                <a:gd name="T1" fmla="*/ 1021 h 1211"/>
                <a:gd name="T2" fmla="*/ 71 w 1413"/>
                <a:gd name="T3" fmla="*/ 1021 h 1211"/>
                <a:gd name="T4" fmla="*/ 11 w 1413"/>
                <a:gd name="T5" fmla="*/ 593 h 1211"/>
                <a:gd name="T6" fmla="*/ 11 w 1413"/>
                <a:gd name="T7" fmla="*/ 510 h 1211"/>
                <a:gd name="T8" fmla="*/ 83 w 1413"/>
                <a:gd name="T9" fmla="*/ 308 h 1211"/>
                <a:gd name="T10" fmla="*/ 260 w 1413"/>
                <a:gd name="T11" fmla="*/ 59 h 1211"/>
                <a:gd name="T12" fmla="*/ 332 w 1413"/>
                <a:gd name="T13" fmla="*/ 107 h 1211"/>
                <a:gd name="T14" fmla="*/ 403 w 1413"/>
                <a:gd name="T15" fmla="*/ 48 h 1211"/>
                <a:gd name="T16" fmla="*/ 652 w 1413"/>
                <a:gd name="T17" fmla="*/ 154 h 1211"/>
                <a:gd name="T18" fmla="*/ 759 w 1413"/>
                <a:gd name="T19" fmla="*/ 95 h 1211"/>
                <a:gd name="T20" fmla="*/ 878 w 1413"/>
                <a:gd name="T21" fmla="*/ 0 h 1211"/>
                <a:gd name="T22" fmla="*/ 985 w 1413"/>
                <a:gd name="T23" fmla="*/ 107 h 1211"/>
                <a:gd name="T24" fmla="*/ 1175 w 1413"/>
                <a:gd name="T25" fmla="*/ 95 h 1211"/>
                <a:gd name="T26" fmla="*/ 1080 w 1413"/>
                <a:gd name="T27" fmla="*/ 368 h 1211"/>
                <a:gd name="T28" fmla="*/ 1412 w 1413"/>
                <a:gd name="T29" fmla="*/ 487 h 1211"/>
                <a:gd name="T30" fmla="*/ 1412 w 1413"/>
                <a:gd name="T31" fmla="*/ 510 h 1211"/>
                <a:gd name="T32" fmla="*/ 1329 w 1413"/>
                <a:gd name="T33" fmla="*/ 534 h 1211"/>
                <a:gd name="T34" fmla="*/ 1091 w 1413"/>
                <a:gd name="T35" fmla="*/ 760 h 1211"/>
                <a:gd name="T36" fmla="*/ 985 w 1413"/>
                <a:gd name="T37" fmla="*/ 1104 h 1211"/>
                <a:gd name="T38" fmla="*/ 795 w 1413"/>
                <a:gd name="T39" fmla="*/ 1199 h 1211"/>
                <a:gd name="T40" fmla="*/ 735 w 1413"/>
                <a:gd name="T41" fmla="*/ 1139 h 1211"/>
                <a:gd name="T42" fmla="*/ 723 w 1413"/>
                <a:gd name="T43" fmla="*/ 1068 h 1211"/>
                <a:gd name="T44" fmla="*/ 593 w 1413"/>
                <a:gd name="T45" fmla="*/ 949 h 1211"/>
                <a:gd name="T46" fmla="*/ 106 w 1413"/>
                <a:gd name="T47" fmla="*/ 1044 h 1211"/>
                <a:gd name="T48" fmla="*/ 71 w 1413"/>
                <a:gd name="T49" fmla="*/ 102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3" h="1211">
                  <a:moveTo>
                    <a:pt x="71" y="1021"/>
                  </a:moveTo>
                  <a:lnTo>
                    <a:pt x="71" y="1021"/>
                  </a:lnTo>
                  <a:cubicBezTo>
                    <a:pt x="59" y="878"/>
                    <a:pt x="35" y="736"/>
                    <a:pt x="11" y="593"/>
                  </a:cubicBezTo>
                  <a:cubicBezTo>
                    <a:pt x="11" y="570"/>
                    <a:pt x="11" y="534"/>
                    <a:pt x="11" y="510"/>
                  </a:cubicBezTo>
                  <a:cubicBezTo>
                    <a:pt x="0" y="427"/>
                    <a:pt x="11" y="356"/>
                    <a:pt x="83" y="308"/>
                  </a:cubicBezTo>
                  <a:cubicBezTo>
                    <a:pt x="166" y="249"/>
                    <a:pt x="249" y="190"/>
                    <a:pt x="260" y="59"/>
                  </a:cubicBezTo>
                  <a:cubicBezTo>
                    <a:pt x="284" y="71"/>
                    <a:pt x="308" y="83"/>
                    <a:pt x="332" y="107"/>
                  </a:cubicBezTo>
                  <a:cubicBezTo>
                    <a:pt x="355" y="83"/>
                    <a:pt x="379" y="59"/>
                    <a:pt x="403" y="48"/>
                  </a:cubicBezTo>
                  <a:cubicBezTo>
                    <a:pt x="486" y="83"/>
                    <a:pt x="569" y="119"/>
                    <a:pt x="652" y="154"/>
                  </a:cubicBezTo>
                  <a:cubicBezTo>
                    <a:pt x="700" y="166"/>
                    <a:pt x="735" y="143"/>
                    <a:pt x="759" y="95"/>
                  </a:cubicBezTo>
                  <a:cubicBezTo>
                    <a:pt x="783" y="48"/>
                    <a:pt x="807" y="0"/>
                    <a:pt x="878" y="0"/>
                  </a:cubicBezTo>
                  <a:cubicBezTo>
                    <a:pt x="937" y="12"/>
                    <a:pt x="985" y="24"/>
                    <a:pt x="985" y="107"/>
                  </a:cubicBezTo>
                  <a:cubicBezTo>
                    <a:pt x="1044" y="107"/>
                    <a:pt x="1115" y="95"/>
                    <a:pt x="1175" y="95"/>
                  </a:cubicBezTo>
                  <a:cubicBezTo>
                    <a:pt x="1103" y="166"/>
                    <a:pt x="1080" y="249"/>
                    <a:pt x="1080" y="368"/>
                  </a:cubicBezTo>
                  <a:cubicBezTo>
                    <a:pt x="1186" y="403"/>
                    <a:pt x="1293" y="451"/>
                    <a:pt x="1412" y="487"/>
                  </a:cubicBezTo>
                  <a:cubicBezTo>
                    <a:pt x="1412" y="498"/>
                    <a:pt x="1412" y="510"/>
                    <a:pt x="1412" y="510"/>
                  </a:cubicBezTo>
                  <a:cubicBezTo>
                    <a:pt x="1376" y="522"/>
                    <a:pt x="1352" y="534"/>
                    <a:pt x="1329" y="534"/>
                  </a:cubicBezTo>
                  <a:cubicBezTo>
                    <a:pt x="1198" y="546"/>
                    <a:pt x="1115" y="629"/>
                    <a:pt x="1091" y="760"/>
                  </a:cubicBezTo>
                  <a:cubicBezTo>
                    <a:pt x="1067" y="878"/>
                    <a:pt x="1056" y="997"/>
                    <a:pt x="985" y="1104"/>
                  </a:cubicBezTo>
                  <a:cubicBezTo>
                    <a:pt x="961" y="1151"/>
                    <a:pt x="842" y="1210"/>
                    <a:pt x="795" y="1199"/>
                  </a:cubicBezTo>
                  <a:cubicBezTo>
                    <a:pt x="771" y="1187"/>
                    <a:pt x="747" y="1163"/>
                    <a:pt x="735" y="1139"/>
                  </a:cubicBezTo>
                  <a:cubicBezTo>
                    <a:pt x="723" y="1115"/>
                    <a:pt x="735" y="1092"/>
                    <a:pt x="723" y="1068"/>
                  </a:cubicBezTo>
                  <a:cubicBezTo>
                    <a:pt x="712" y="985"/>
                    <a:pt x="676" y="949"/>
                    <a:pt x="593" y="949"/>
                  </a:cubicBezTo>
                  <a:cubicBezTo>
                    <a:pt x="427" y="937"/>
                    <a:pt x="260" y="926"/>
                    <a:pt x="106" y="1044"/>
                  </a:cubicBezTo>
                  <a:cubicBezTo>
                    <a:pt x="95" y="1032"/>
                    <a:pt x="83" y="1032"/>
                    <a:pt x="71" y="10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Ekiti</a:t>
              </a:r>
            </a:p>
          </p:txBody>
        </p:sp>
        <p:sp>
          <p:nvSpPr>
            <p:cNvPr id="45" name="Freeform 33">
              <a:extLst>
                <a:ext uri="{FF2B5EF4-FFF2-40B4-BE49-F238E27FC236}">
                  <a16:creationId xmlns:a16="http://schemas.microsoft.com/office/drawing/2014/main" id="{44A13A3E-ED09-D640-A610-4B8F2614E713}"/>
                </a:ext>
              </a:extLst>
            </p:cNvPr>
            <p:cNvSpPr>
              <a:spLocks noChangeArrowheads="1"/>
            </p:cNvSpPr>
            <p:nvPr/>
          </p:nvSpPr>
          <p:spPr bwMode="auto">
            <a:xfrm>
              <a:off x="4289425" y="5289550"/>
              <a:ext cx="441325" cy="406400"/>
            </a:xfrm>
            <a:custGeom>
              <a:avLst/>
              <a:gdLst>
                <a:gd name="T0" fmla="*/ 0 w 1224"/>
                <a:gd name="T1" fmla="*/ 676 h 1128"/>
                <a:gd name="T2" fmla="*/ 0 w 1224"/>
                <a:gd name="T3" fmla="*/ 676 h 1128"/>
                <a:gd name="T4" fmla="*/ 83 w 1224"/>
                <a:gd name="T5" fmla="*/ 415 h 1128"/>
                <a:gd name="T6" fmla="*/ 36 w 1224"/>
                <a:gd name="T7" fmla="*/ 273 h 1128"/>
                <a:gd name="T8" fmla="*/ 226 w 1224"/>
                <a:gd name="T9" fmla="*/ 249 h 1128"/>
                <a:gd name="T10" fmla="*/ 499 w 1224"/>
                <a:gd name="T11" fmla="*/ 130 h 1128"/>
                <a:gd name="T12" fmla="*/ 475 w 1224"/>
                <a:gd name="T13" fmla="*/ 47 h 1128"/>
                <a:gd name="T14" fmla="*/ 558 w 1224"/>
                <a:gd name="T15" fmla="*/ 35 h 1128"/>
                <a:gd name="T16" fmla="*/ 760 w 1224"/>
                <a:gd name="T17" fmla="*/ 35 h 1128"/>
                <a:gd name="T18" fmla="*/ 938 w 1224"/>
                <a:gd name="T19" fmla="*/ 0 h 1128"/>
                <a:gd name="T20" fmla="*/ 1021 w 1224"/>
                <a:gd name="T21" fmla="*/ 0 h 1128"/>
                <a:gd name="T22" fmla="*/ 1069 w 1224"/>
                <a:gd name="T23" fmla="*/ 23 h 1128"/>
                <a:gd name="T24" fmla="*/ 1175 w 1224"/>
                <a:gd name="T25" fmla="*/ 285 h 1128"/>
                <a:gd name="T26" fmla="*/ 1175 w 1224"/>
                <a:gd name="T27" fmla="*/ 462 h 1128"/>
                <a:gd name="T28" fmla="*/ 1152 w 1224"/>
                <a:gd name="T29" fmla="*/ 640 h 1128"/>
                <a:gd name="T30" fmla="*/ 1033 w 1224"/>
                <a:gd name="T31" fmla="*/ 842 h 1128"/>
                <a:gd name="T32" fmla="*/ 962 w 1224"/>
                <a:gd name="T33" fmla="*/ 973 h 1128"/>
                <a:gd name="T34" fmla="*/ 950 w 1224"/>
                <a:gd name="T35" fmla="*/ 1127 h 1128"/>
                <a:gd name="T36" fmla="*/ 641 w 1224"/>
                <a:gd name="T37" fmla="*/ 1127 h 1128"/>
                <a:gd name="T38" fmla="*/ 345 w 1224"/>
                <a:gd name="T39" fmla="*/ 1115 h 1128"/>
                <a:gd name="T40" fmla="*/ 178 w 1224"/>
                <a:gd name="T41" fmla="*/ 925 h 1128"/>
                <a:gd name="T42" fmla="*/ 214 w 1224"/>
                <a:gd name="T43" fmla="*/ 747 h 1128"/>
                <a:gd name="T44" fmla="*/ 107 w 1224"/>
                <a:gd name="T45" fmla="*/ 712 h 1128"/>
                <a:gd name="T46" fmla="*/ 0 w 1224"/>
                <a:gd name="T47" fmla="*/ 6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4" h="1128">
                  <a:moveTo>
                    <a:pt x="0" y="676"/>
                  </a:moveTo>
                  <a:lnTo>
                    <a:pt x="0" y="676"/>
                  </a:lnTo>
                  <a:cubicBezTo>
                    <a:pt x="36" y="581"/>
                    <a:pt x="48" y="498"/>
                    <a:pt x="83" y="415"/>
                  </a:cubicBezTo>
                  <a:cubicBezTo>
                    <a:pt x="107" y="356"/>
                    <a:pt x="107" y="308"/>
                    <a:pt x="36" y="273"/>
                  </a:cubicBezTo>
                  <a:cubicBezTo>
                    <a:pt x="95" y="261"/>
                    <a:pt x="167" y="237"/>
                    <a:pt x="226" y="249"/>
                  </a:cubicBezTo>
                  <a:cubicBezTo>
                    <a:pt x="357" y="296"/>
                    <a:pt x="440" y="225"/>
                    <a:pt x="499" y="130"/>
                  </a:cubicBezTo>
                  <a:cubicBezTo>
                    <a:pt x="487" y="95"/>
                    <a:pt x="475" y="71"/>
                    <a:pt x="475" y="47"/>
                  </a:cubicBezTo>
                  <a:cubicBezTo>
                    <a:pt x="499" y="35"/>
                    <a:pt x="535" y="35"/>
                    <a:pt x="558" y="35"/>
                  </a:cubicBezTo>
                  <a:cubicBezTo>
                    <a:pt x="630" y="35"/>
                    <a:pt x="701" y="47"/>
                    <a:pt x="760" y="35"/>
                  </a:cubicBezTo>
                  <a:cubicBezTo>
                    <a:pt x="819" y="35"/>
                    <a:pt x="879" y="12"/>
                    <a:pt x="938" y="0"/>
                  </a:cubicBezTo>
                  <a:cubicBezTo>
                    <a:pt x="962" y="0"/>
                    <a:pt x="997" y="0"/>
                    <a:pt x="1021" y="0"/>
                  </a:cubicBezTo>
                  <a:cubicBezTo>
                    <a:pt x="1033" y="0"/>
                    <a:pt x="1057" y="12"/>
                    <a:pt x="1069" y="23"/>
                  </a:cubicBezTo>
                  <a:cubicBezTo>
                    <a:pt x="1199" y="83"/>
                    <a:pt x="1223" y="142"/>
                    <a:pt x="1175" y="285"/>
                  </a:cubicBezTo>
                  <a:cubicBezTo>
                    <a:pt x="1164" y="344"/>
                    <a:pt x="1152" y="403"/>
                    <a:pt x="1175" y="462"/>
                  </a:cubicBezTo>
                  <a:cubicBezTo>
                    <a:pt x="1199" y="522"/>
                    <a:pt x="1199" y="581"/>
                    <a:pt x="1152" y="640"/>
                  </a:cubicBezTo>
                  <a:cubicBezTo>
                    <a:pt x="1116" y="700"/>
                    <a:pt x="1069" y="771"/>
                    <a:pt x="1033" y="842"/>
                  </a:cubicBezTo>
                  <a:cubicBezTo>
                    <a:pt x="1009" y="878"/>
                    <a:pt x="974" y="925"/>
                    <a:pt x="962" y="973"/>
                  </a:cubicBezTo>
                  <a:cubicBezTo>
                    <a:pt x="950" y="1020"/>
                    <a:pt x="950" y="1068"/>
                    <a:pt x="950" y="1127"/>
                  </a:cubicBezTo>
                  <a:cubicBezTo>
                    <a:pt x="843" y="1127"/>
                    <a:pt x="736" y="1127"/>
                    <a:pt x="641" y="1127"/>
                  </a:cubicBezTo>
                  <a:cubicBezTo>
                    <a:pt x="546" y="1127"/>
                    <a:pt x="440" y="1115"/>
                    <a:pt x="345" y="1115"/>
                  </a:cubicBezTo>
                  <a:cubicBezTo>
                    <a:pt x="250" y="1115"/>
                    <a:pt x="167" y="1008"/>
                    <a:pt x="178" y="925"/>
                  </a:cubicBezTo>
                  <a:cubicBezTo>
                    <a:pt x="190" y="866"/>
                    <a:pt x="202" y="807"/>
                    <a:pt x="214" y="747"/>
                  </a:cubicBezTo>
                  <a:cubicBezTo>
                    <a:pt x="178" y="735"/>
                    <a:pt x="143" y="724"/>
                    <a:pt x="107" y="712"/>
                  </a:cubicBezTo>
                  <a:cubicBezTo>
                    <a:pt x="83" y="700"/>
                    <a:pt x="48" y="688"/>
                    <a:pt x="0" y="67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Imo</a:t>
              </a:r>
            </a:p>
          </p:txBody>
        </p:sp>
        <p:sp>
          <p:nvSpPr>
            <p:cNvPr id="46" name="Freeform 34">
              <a:extLst>
                <a:ext uri="{FF2B5EF4-FFF2-40B4-BE49-F238E27FC236}">
                  <a16:creationId xmlns:a16="http://schemas.microsoft.com/office/drawing/2014/main" id="{5ABCD795-3360-7E43-80FD-3B7628A4C339}"/>
                </a:ext>
              </a:extLst>
            </p:cNvPr>
            <p:cNvSpPr>
              <a:spLocks noChangeArrowheads="1"/>
            </p:cNvSpPr>
            <p:nvPr/>
          </p:nvSpPr>
          <p:spPr bwMode="auto">
            <a:xfrm>
              <a:off x="4875213" y="4819650"/>
              <a:ext cx="487362" cy="555625"/>
            </a:xfrm>
            <a:custGeom>
              <a:avLst/>
              <a:gdLst>
                <a:gd name="T0" fmla="*/ 285 w 1354"/>
                <a:gd name="T1" fmla="*/ 1543 h 1544"/>
                <a:gd name="T2" fmla="*/ 285 w 1354"/>
                <a:gd name="T3" fmla="*/ 1543 h 1544"/>
                <a:gd name="T4" fmla="*/ 250 w 1354"/>
                <a:gd name="T5" fmla="*/ 1223 h 1544"/>
                <a:gd name="T6" fmla="*/ 95 w 1354"/>
                <a:gd name="T7" fmla="*/ 1318 h 1544"/>
                <a:gd name="T8" fmla="*/ 107 w 1354"/>
                <a:gd name="T9" fmla="*/ 1270 h 1544"/>
                <a:gd name="T10" fmla="*/ 131 w 1354"/>
                <a:gd name="T11" fmla="*/ 807 h 1544"/>
                <a:gd name="T12" fmla="*/ 155 w 1354"/>
                <a:gd name="T13" fmla="*/ 807 h 1544"/>
                <a:gd name="T14" fmla="*/ 273 w 1354"/>
                <a:gd name="T15" fmla="*/ 855 h 1544"/>
                <a:gd name="T16" fmla="*/ 333 w 1354"/>
                <a:gd name="T17" fmla="*/ 333 h 1544"/>
                <a:gd name="T18" fmla="*/ 510 w 1354"/>
                <a:gd name="T19" fmla="*/ 380 h 1544"/>
                <a:gd name="T20" fmla="*/ 558 w 1354"/>
                <a:gd name="T21" fmla="*/ 131 h 1544"/>
                <a:gd name="T22" fmla="*/ 618 w 1354"/>
                <a:gd name="T23" fmla="*/ 72 h 1544"/>
                <a:gd name="T24" fmla="*/ 855 w 1354"/>
                <a:gd name="T25" fmla="*/ 0 h 1544"/>
                <a:gd name="T26" fmla="*/ 926 w 1354"/>
                <a:gd name="T27" fmla="*/ 24 h 1544"/>
                <a:gd name="T28" fmla="*/ 1199 w 1354"/>
                <a:gd name="T29" fmla="*/ 392 h 1544"/>
                <a:gd name="T30" fmla="*/ 1353 w 1354"/>
                <a:gd name="T31" fmla="*/ 701 h 1544"/>
                <a:gd name="T32" fmla="*/ 1057 w 1354"/>
                <a:gd name="T33" fmla="*/ 831 h 1544"/>
                <a:gd name="T34" fmla="*/ 973 w 1354"/>
                <a:gd name="T35" fmla="*/ 1092 h 1544"/>
                <a:gd name="T36" fmla="*/ 795 w 1354"/>
                <a:gd name="T37" fmla="*/ 1175 h 1544"/>
                <a:gd name="T38" fmla="*/ 712 w 1354"/>
                <a:gd name="T39" fmla="*/ 1175 h 1544"/>
                <a:gd name="T40" fmla="*/ 475 w 1354"/>
                <a:gd name="T41" fmla="*/ 1116 h 1544"/>
                <a:gd name="T42" fmla="*/ 415 w 1354"/>
                <a:gd name="T43" fmla="*/ 1175 h 1544"/>
                <a:gd name="T44" fmla="*/ 415 w 1354"/>
                <a:gd name="T45" fmla="*/ 1270 h 1544"/>
                <a:gd name="T46" fmla="*/ 415 w 1354"/>
                <a:gd name="T47" fmla="*/ 1306 h 1544"/>
                <a:gd name="T48" fmla="*/ 368 w 1354"/>
                <a:gd name="T49" fmla="*/ 1389 h 1544"/>
                <a:gd name="T50" fmla="*/ 333 w 1354"/>
                <a:gd name="T51" fmla="*/ 1460 h 1544"/>
                <a:gd name="T52" fmla="*/ 321 w 1354"/>
                <a:gd name="T53" fmla="*/ 1543 h 1544"/>
                <a:gd name="T54" fmla="*/ 285 w 1354"/>
                <a:gd name="T55" fmla="*/ 1543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4" h="1544">
                  <a:moveTo>
                    <a:pt x="285" y="1543"/>
                  </a:moveTo>
                  <a:lnTo>
                    <a:pt x="285" y="1543"/>
                  </a:lnTo>
                  <a:cubicBezTo>
                    <a:pt x="273" y="1436"/>
                    <a:pt x="261" y="1329"/>
                    <a:pt x="250" y="1223"/>
                  </a:cubicBezTo>
                  <a:cubicBezTo>
                    <a:pt x="155" y="1175"/>
                    <a:pt x="143" y="1270"/>
                    <a:pt x="95" y="1318"/>
                  </a:cubicBezTo>
                  <a:cubicBezTo>
                    <a:pt x="107" y="1294"/>
                    <a:pt x="107" y="1282"/>
                    <a:pt x="107" y="1270"/>
                  </a:cubicBezTo>
                  <a:cubicBezTo>
                    <a:pt x="0" y="1104"/>
                    <a:pt x="214" y="974"/>
                    <a:pt x="131" y="807"/>
                  </a:cubicBezTo>
                  <a:cubicBezTo>
                    <a:pt x="131" y="807"/>
                    <a:pt x="143" y="807"/>
                    <a:pt x="155" y="807"/>
                  </a:cubicBezTo>
                  <a:cubicBezTo>
                    <a:pt x="190" y="819"/>
                    <a:pt x="226" y="831"/>
                    <a:pt x="273" y="855"/>
                  </a:cubicBezTo>
                  <a:cubicBezTo>
                    <a:pt x="356" y="689"/>
                    <a:pt x="356" y="522"/>
                    <a:pt x="333" y="333"/>
                  </a:cubicBezTo>
                  <a:cubicBezTo>
                    <a:pt x="392" y="356"/>
                    <a:pt x="451" y="368"/>
                    <a:pt x="510" y="380"/>
                  </a:cubicBezTo>
                  <a:cubicBezTo>
                    <a:pt x="523" y="297"/>
                    <a:pt x="534" y="214"/>
                    <a:pt x="558" y="131"/>
                  </a:cubicBezTo>
                  <a:cubicBezTo>
                    <a:pt x="570" y="107"/>
                    <a:pt x="594" y="83"/>
                    <a:pt x="618" y="72"/>
                  </a:cubicBezTo>
                  <a:cubicBezTo>
                    <a:pt x="689" y="48"/>
                    <a:pt x="772" y="24"/>
                    <a:pt x="855" y="0"/>
                  </a:cubicBezTo>
                  <a:cubicBezTo>
                    <a:pt x="878" y="0"/>
                    <a:pt x="914" y="12"/>
                    <a:pt x="926" y="24"/>
                  </a:cubicBezTo>
                  <a:cubicBezTo>
                    <a:pt x="1009" y="154"/>
                    <a:pt x="1092" y="273"/>
                    <a:pt x="1199" y="392"/>
                  </a:cubicBezTo>
                  <a:cubicBezTo>
                    <a:pt x="1270" y="463"/>
                    <a:pt x="1294" y="570"/>
                    <a:pt x="1353" y="701"/>
                  </a:cubicBezTo>
                  <a:cubicBezTo>
                    <a:pt x="1187" y="653"/>
                    <a:pt x="1140" y="760"/>
                    <a:pt x="1057" y="831"/>
                  </a:cubicBezTo>
                  <a:cubicBezTo>
                    <a:pt x="962" y="914"/>
                    <a:pt x="938" y="997"/>
                    <a:pt x="973" y="1092"/>
                  </a:cubicBezTo>
                  <a:cubicBezTo>
                    <a:pt x="902" y="1128"/>
                    <a:pt x="855" y="1151"/>
                    <a:pt x="795" y="1175"/>
                  </a:cubicBezTo>
                  <a:cubicBezTo>
                    <a:pt x="772" y="1187"/>
                    <a:pt x="736" y="1187"/>
                    <a:pt x="712" y="1175"/>
                  </a:cubicBezTo>
                  <a:cubicBezTo>
                    <a:pt x="641" y="1163"/>
                    <a:pt x="558" y="1140"/>
                    <a:pt x="475" y="1116"/>
                  </a:cubicBezTo>
                  <a:cubicBezTo>
                    <a:pt x="439" y="1104"/>
                    <a:pt x="415" y="1128"/>
                    <a:pt x="415" y="1175"/>
                  </a:cubicBezTo>
                  <a:cubicBezTo>
                    <a:pt x="415" y="1199"/>
                    <a:pt x="415" y="1234"/>
                    <a:pt x="415" y="1270"/>
                  </a:cubicBezTo>
                  <a:cubicBezTo>
                    <a:pt x="415" y="1282"/>
                    <a:pt x="415" y="1294"/>
                    <a:pt x="415" y="1306"/>
                  </a:cubicBezTo>
                  <a:cubicBezTo>
                    <a:pt x="404" y="1329"/>
                    <a:pt x="380" y="1365"/>
                    <a:pt x="368" y="1389"/>
                  </a:cubicBezTo>
                  <a:cubicBezTo>
                    <a:pt x="356" y="1413"/>
                    <a:pt x="333" y="1436"/>
                    <a:pt x="333" y="1460"/>
                  </a:cubicBezTo>
                  <a:cubicBezTo>
                    <a:pt x="321" y="1484"/>
                    <a:pt x="321" y="1508"/>
                    <a:pt x="321" y="1543"/>
                  </a:cubicBezTo>
                  <a:cubicBezTo>
                    <a:pt x="309" y="1543"/>
                    <a:pt x="297" y="1543"/>
                    <a:pt x="285" y="1543"/>
                  </a:cubicBez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Ebonyi</a:t>
              </a:r>
            </a:p>
          </p:txBody>
        </p:sp>
        <p:sp>
          <p:nvSpPr>
            <p:cNvPr id="47" name="Freeform 35">
              <a:extLst>
                <a:ext uri="{FF2B5EF4-FFF2-40B4-BE49-F238E27FC236}">
                  <a16:creationId xmlns:a16="http://schemas.microsoft.com/office/drawing/2014/main" id="{CC0BFBF8-31B8-9446-9BE7-2CB4957CE6BF}"/>
                </a:ext>
              </a:extLst>
            </p:cNvPr>
            <p:cNvSpPr>
              <a:spLocks noChangeArrowheads="1"/>
            </p:cNvSpPr>
            <p:nvPr/>
          </p:nvSpPr>
          <p:spPr bwMode="auto">
            <a:xfrm>
              <a:off x="2038350" y="4827588"/>
              <a:ext cx="893763" cy="204787"/>
            </a:xfrm>
            <a:custGeom>
              <a:avLst/>
              <a:gdLst>
                <a:gd name="T0" fmla="*/ 0 w 2481"/>
                <a:gd name="T1" fmla="*/ 570 h 571"/>
                <a:gd name="T2" fmla="*/ 0 w 2481"/>
                <a:gd name="T3" fmla="*/ 570 h 571"/>
                <a:gd name="T4" fmla="*/ 11 w 2481"/>
                <a:gd name="T5" fmla="*/ 368 h 571"/>
                <a:gd name="T6" fmla="*/ 106 w 2481"/>
                <a:gd name="T7" fmla="*/ 380 h 571"/>
                <a:gd name="T8" fmla="*/ 213 w 2481"/>
                <a:gd name="T9" fmla="*/ 356 h 571"/>
                <a:gd name="T10" fmla="*/ 332 w 2481"/>
                <a:gd name="T11" fmla="*/ 309 h 571"/>
                <a:gd name="T12" fmla="*/ 676 w 2481"/>
                <a:gd name="T13" fmla="*/ 309 h 571"/>
                <a:gd name="T14" fmla="*/ 759 w 2481"/>
                <a:gd name="T15" fmla="*/ 249 h 571"/>
                <a:gd name="T16" fmla="*/ 830 w 2481"/>
                <a:gd name="T17" fmla="*/ 71 h 571"/>
                <a:gd name="T18" fmla="*/ 984 w 2481"/>
                <a:gd name="T19" fmla="*/ 48 h 571"/>
                <a:gd name="T20" fmla="*/ 1151 w 2481"/>
                <a:gd name="T21" fmla="*/ 71 h 571"/>
                <a:gd name="T22" fmla="*/ 1210 w 2481"/>
                <a:gd name="T23" fmla="*/ 48 h 571"/>
                <a:gd name="T24" fmla="*/ 2159 w 2481"/>
                <a:gd name="T25" fmla="*/ 48 h 571"/>
                <a:gd name="T26" fmla="*/ 2171 w 2481"/>
                <a:gd name="T27" fmla="*/ 48 h 571"/>
                <a:gd name="T28" fmla="*/ 2112 w 2481"/>
                <a:gd name="T29" fmla="*/ 273 h 571"/>
                <a:gd name="T30" fmla="*/ 2313 w 2481"/>
                <a:gd name="T31" fmla="*/ 238 h 571"/>
                <a:gd name="T32" fmla="*/ 2183 w 2481"/>
                <a:gd name="T33" fmla="*/ 368 h 571"/>
                <a:gd name="T34" fmla="*/ 2480 w 2481"/>
                <a:gd name="T35" fmla="*/ 475 h 571"/>
                <a:gd name="T36" fmla="*/ 2468 w 2481"/>
                <a:gd name="T37" fmla="*/ 570 h 571"/>
                <a:gd name="T38" fmla="*/ 2278 w 2481"/>
                <a:gd name="T39" fmla="*/ 534 h 571"/>
                <a:gd name="T40" fmla="*/ 1174 w 2481"/>
                <a:gd name="T41" fmla="*/ 510 h 571"/>
                <a:gd name="T42" fmla="*/ 71 w 2481"/>
                <a:gd name="T43" fmla="*/ 570 h 571"/>
                <a:gd name="T44" fmla="*/ 0 w 2481"/>
                <a:gd name="T45" fmla="*/ 57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1" h="571">
                  <a:moveTo>
                    <a:pt x="0" y="570"/>
                  </a:moveTo>
                  <a:lnTo>
                    <a:pt x="0" y="570"/>
                  </a:lnTo>
                  <a:cubicBezTo>
                    <a:pt x="0" y="498"/>
                    <a:pt x="0" y="439"/>
                    <a:pt x="11" y="368"/>
                  </a:cubicBezTo>
                  <a:cubicBezTo>
                    <a:pt x="47" y="368"/>
                    <a:pt x="71" y="380"/>
                    <a:pt x="106" y="380"/>
                  </a:cubicBezTo>
                  <a:cubicBezTo>
                    <a:pt x="142" y="368"/>
                    <a:pt x="177" y="368"/>
                    <a:pt x="213" y="356"/>
                  </a:cubicBezTo>
                  <a:cubicBezTo>
                    <a:pt x="249" y="332"/>
                    <a:pt x="296" y="309"/>
                    <a:pt x="332" y="309"/>
                  </a:cubicBezTo>
                  <a:cubicBezTo>
                    <a:pt x="450" y="297"/>
                    <a:pt x="557" y="309"/>
                    <a:pt x="676" y="309"/>
                  </a:cubicBezTo>
                  <a:cubicBezTo>
                    <a:pt x="723" y="309"/>
                    <a:pt x="747" y="297"/>
                    <a:pt x="759" y="249"/>
                  </a:cubicBezTo>
                  <a:cubicBezTo>
                    <a:pt x="783" y="190"/>
                    <a:pt x="807" y="130"/>
                    <a:pt x="830" y="71"/>
                  </a:cubicBezTo>
                  <a:cubicBezTo>
                    <a:pt x="866" y="0"/>
                    <a:pt x="937" y="0"/>
                    <a:pt x="984" y="48"/>
                  </a:cubicBezTo>
                  <a:cubicBezTo>
                    <a:pt x="1056" y="130"/>
                    <a:pt x="1067" y="130"/>
                    <a:pt x="1151" y="71"/>
                  </a:cubicBezTo>
                  <a:cubicBezTo>
                    <a:pt x="1162" y="59"/>
                    <a:pt x="1186" y="48"/>
                    <a:pt x="1210" y="48"/>
                  </a:cubicBezTo>
                  <a:cubicBezTo>
                    <a:pt x="1530" y="48"/>
                    <a:pt x="1839" y="48"/>
                    <a:pt x="2159" y="48"/>
                  </a:cubicBezTo>
                  <a:cubicBezTo>
                    <a:pt x="2171" y="48"/>
                    <a:pt x="2171" y="59"/>
                    <a:pt x="2171" y="48"/>
                  </a:cubicBezTo>
                  <a:cubicBezTo>
                    <a:pt x="2147" y="119"/>
                    <a:pt x="2136" y="190"/>
                    <a:pt x="2112" y="273"/>
                  </a:cubicBezTo>
                  <a:cubicBezTo>
                    <a:pt x="2195" y="261"/>
                    <a:pt x="2254" y="249"/>
                    <a:pt x="2313" y="238"/>
                  </a:cubicBezTo>
                  <a:cubicBezTo>
                    <a:pt x="2266" y="273"/>
                    <a:pt x="2231" y="309"/>
                    <a:pt x="2183" y="368"/>
                  </a:cubicBezTo>
                  <a:cubicBezTo>
                    <a:pt x="2290" y="404"/>
                    <a:pt x="2385" y="439"/>
                    <a:pt x="2480" y="475"/>
                  </a:cubicBezTo>
                  <a:cubicBezTo>
                    <a:pt x="2480" y="498"/>
                    <a:pt x="2480" y="522"/>
                    <a:pt x="2468" y="570"/>
                  </a:cubicBezTo>
                  <a:cubicBezTo>
                    <a:pt x="2408" y="558"/>
                    <a:pt x="2337" y="546"/>
                    <a:pt x="2278" y="534"/>
                  </a:cubicBezTo>
                  <a:cubicBezTo>
                    <a:pt x="1910" y="475"/>
                    <a:pt x="1542" y="498"/>
                    <a:pt x="1174" y="510"/>
                  </a:cubicBezTo>
                  <a:cubicBezTo>
                    <a:pt x="807" y="534"/>
                    <a:pt x="439" y="546"/>
                    <a:pt x="71" y="570"/>
                  </a:cubicBezTo>
                  <a:cubicBezTo>
                    <a:pt x="47" y="570"/>
                    <a:pt x="23" y="570"/>
                    <a:pt x="0" y="570"/>
                  </a:cubicBezTo>
                </a:path>
              </a:pathLst>
            </a:custGeom>
            <a:solidFill>
              <a:srgbClr val="0865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solidFill>
                    <a:schemeClr val="bg1"/>
                  </a:solidFill>
                </a:rPr>
                <a:t>Lagos</a:t>
              </a:r>
            </a:p>
          </p:txBody>
        </p:sp>
        <p:sp>
          <p:nvSpPr>
            <p:cNvPr id="48" name="Freeform 36">
              <a:extLst>
                <a:ext uri="{FF2B5EF4-FFF2-40B4-BE49-F238E27FC236}">
                  <a16:creationId xmlns:a16="http://schemas.microsoft.com/office/drawing/2014/main" id="{A1205E66-6044-3245-9C4A-E76D74E7CB93}"/>
                </a:ext>
              </a:extLst>
            </p:cNvPr>
            <p:cNvSpPr>
              <a:spLocks noChangeArrowheads="1"/>
            </p:cNvSpPr>
            <p:nvPr/>
          </p:nvSpPr>
          <p:spPr bwMode="auto">
            <a:xfrm>
              <a:off x="4276725" y="4845050"/>
              <a:ext cx="393700" cy="520700"/>
            </a:xfrm>
            <a:custGeom>
              <a:avLst/>
              <a:gdLst>
                <a:gd name="T0" fmla="*/ 1092 w 1093"/>
                <a:gd name="T1" fmla="*/ 1068 h 1448"/>
                <a:gd name="T2" fmla="*/ 1092 w 1093"/>
                <a:gd name="T3" fmla="*/ 1068 h 1448"/>
                <a:gd name="T4" fmla="*/ 973 w 1093"/>
                <a:gd name="T5" fmla="*/ 1151 h 1448"/>
                <a:gd name="T6" fmla="*/ 842 w 1093"/>
                <a:gd name="T7" fmla="*/ 1222 h 1448"/>
                <a:gd name="T8" fmla="*/ 581 w 1093"/>
                <a:gd name="T9" fmla="*/ 1210 h 1448"/>
                <a:gd name="T10" fmla="*/ 427 w 1093"/>
                <a:gd name="T11" fmla="*/ 1293 h 1448"/>
                <a:gd name="T12" fmla="*/ 463 w 1093"/>
                <a:gd name="T13" fmla="*/ 1352 h 1448"/>
                <a:gd name="T14" fmla="*/ 297 w 1093"/>
                <a:gd name="T15" fmla="*/ 1436 h 1448"/>
                <a:gd name="T16" fmla="*/ 0 w 1093"/>
                <a:gd name="T17" fmla="*/ 1436 h 1448"/>
                <a:gd name="T18" fmla="*/ 47 w 1093"/>
                <a:gd name="T19" fmla="*/ 1281 h 1448"/>
                <a:gd name="T20" fmla="*/ 202 w 1093"/>
                <a:gd name="T21" fmla="*/ 866 h 1448"/>
                <a:gd name="T22" fmla="*/ 154 w 1093"/>
                <a:gd name="T23" fmla="*/ 640 h 1448"/>
                <a:gd name="T24" fmla="*/ 95 w 1093"/>
                <a:gd name="T25" fmla="*/ 308 h 1448"/>
                <a:gd name="T26" fmla="*/ 225 w 1093"/>
                <a:gd name="T27" fmla="*/ 272 h 1448"/>
                <a:gd name="T28" fmla="*/ 356 w 1093"/>
                <a:gd name="T29" fmla="*/ 154 h 1448"/>
                <a:gd name="T30" fmla="*/ 510 w 1093"/>
                <a:gd name="T31" fmla="*/ 35 h 1448"/>
                <a:gd name="T32" fmla="*/ 771 w 1093"/>
                <a:gd name="T33" fmla="*/ 59 h 1448"/>
                <a:gd name="T34" fmla="*/ 581 w 1093"/>
                <a:gd name="T35" fmla="*/ 391 h 1448"/>
                <a:gd name="T36" fmla="*/ 700 w 1093"/>
                <a:gd name="T37" fmla="*/ 450 h 1448"/>
                <a:gd name="T38" fmla="*/ 807 w 1093"/>
                <a:gd name="T39" fmla="*/ 676 h 1448"/>
                <a:gd name="T40" fmla="*/ 842 w 1093"/>
                <a:gd name="T41" fmla="*/ 783 h 1448"/>
                <a:gd name="T42" fmla="*/ 902 w 1093"/>
                <a:gd name="T43" fmla="*/ 842 h 1448"/>
                <a:gd name="T44" fmla="*/ 1092 w 1093"/>
                <a:gd name="T45" fmla="*/ 106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3" h="1448">
                  <a:moveTo>
                    <a:pt x="1092" y="1068"/>
                  </a:moveTo>
                  <a:lnTo>
                    <a:pt x="1092" y="1068"/>
                  </a:lnTo>
                  <a:cubicBezTo>
                    <a:pt x="1056" y="1079"/>
                    <a:pt x="997" y="1068"/>
                    <a:pt x="973" y="1151"/>
                  </a:cubicBezTo>
                  <a:cubicBezTo>
                    <a:pt x="973" y="1186"/>
                    <a:pt x="890" y="1222"/>
                    <a:pt x="842" y="1222"/>
                  </a:cubicBezTo>
                  <a:cubicBezTo>
                    <a:pt x="760" y="1234"/>
                    <a:pt x="665" y="1222"/>
                    <a:pt x="581" y="1210"/>
                  </a:cubicBezTo>
                  <a:cubicBezTo>
                    <a:pt x="498" y="1198"/>
                    <a:pt x="451" y="1222"/>
                    <a:pt x="427" y="1293"/>
                  </a:cubicBezTo>
                  <a:cubicBezTo>
                    <a:pt x="439" y="1317"/>
                    <a:pt x="451" y="1329"/>
                    <a:pt x="463" y="1352"/>
                  </a:cubicBezTo>
                  <a:cubicBezTo>
                    <a:pt x="427" y="1424"/>
                    <a:pt x="380" y="1447"/>
                    <a:pt x="297" y="1436"/>
                  </a:cubicBezTo>
                  <a:cubicBezTo>
                    <a:pt x="213" y="1424"/>
                    <a:pt x="118" y="1436"/>
                    <a:pt x="0" y="1436"/>
                  </a:cubicBezTo>
                  <a:cubicBezTo>
                    <a:pt x="12" y="1388"/>
                    <a:pt x="24" y="1341"/>
                    <a:pt x="47" y="1281"/>
                  </a:cubicBezTo>
                  <a:cubicBezTo>
                    <a:pt x="95" y="1139"/>
                    <a:pt x="166" y="1008"/>
                    <a:pt x="202" y="866"/>
                  </a:cubicBezTo>
                  <a:cubicBezTo>
                    <a:pt x="213" y="794"/>
                    <a:pt x="166" y="712"/>
                    <a:pt x="154" y="640"/>
                  </a:cubicBezTo>
                  <a:cubicBezTo>
                    <a:pt x="130" y="534"/>
                    <a:pt x="118" y="415"/>
                    <a:pt x="95" y="308"/>
                  </a:cubicBezTo>
                  <a:cubicBezTo>
                    <a:pt x="154" y="296"/>
                    <a:pt x="190" y="272"/>
                    <a:pt x="225" y="272"/>
                  </a:cubicBezTo>
                  <a:cubicBezTo>
                    <a:pt x="308" y="272"/>
                    <a:pt x="344" y="225"/>
                    <a:pt x="356" y="154"/>
                  </a:cubicBezTo>
                  <a:cubicBezTo>
                    <a:pt x="392" y="0"/>
                    <a:pt x="356" y="23"/>
                    <a:pt x="510" y="35"/>
                  </a:cubicBezTo>
                  <a:cubicBezTo>
                    <a:pt x="593" y="35"/>
                    <a:pt x="676" y="47"/>
                    <a:pt x="771" y="59"/>
                  </a:cubicBezTo>
                  <a:cubicBezTo>
                    <a:pt x="712" y="177"/>
                    <a:pt x="652" y="284"/>
                    <a:pt x="581" y="391"/>
                  </a:cubicBezTo>
                  <a:cubicBezTo>
                    <a:pt x="641" y="415"/>
                    <a:pt x="665" y="439"/>
                    <a:pt x="700" y="450"/>
                  </a:cubicBezTo>
                  <a:cubicBezTo>
                    <a:pt x="795" y="498"/>
                    <a:pt x="831" y="569"/>
                    <a:pt x="807" y="676"/>
                  </a:cubicBezTo>
                  <a:cubicBezTo>
                    <a:pt x="783" y="735"/>
                    <a:pt x="795" y="759"/>
                    <a:pt x="842" y="783"/>
                  </a:cubicBezTo>
                  <a:cubicBezTo>
                    <a:pt x="866" y="794"/>
                    <a:pt x="890" y="818"/>
                    <a:pt x="902" y="842"/>
                  </a:cubicBezTo>
                  <a:cubicBezTo>
                    <a:pt x="973" y="913"/>
                    <a:pt x="1032" y="997"/>
                    <a:pt x="1092" y="10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Anambara</a:t>
              </a:r>
            </a:p>
          </p:txBody>
        </p:sp>
        <p:sp>
          <p:nvSpPr>
            <p:cNvPr id="49" name="Freeform 37">
              <a:extLst>
                <a:ext uri="{FF2B5EF4-FFF2-40B4-BE49-F238E27FC236}">
                  <a16:creationId xmlns:a16="http://schemas.microsoft.com/office/drawing/2014/main" id="{FD8B933D-8917-9E40-BA45-069CFD22E5C4}"/>
                </a:ext>
              </a:extLst>
            </p:cNvPr>
            <p:cNvSpPr>
              <a:spLocks noChangeArrowheads="1"/>
            </p:cNvSpPr>
            <p:nvPr/>
          </p:nvSpPr>
          <p:spPr bwMode="auto">
            <a:xfrm>
              <a:off x="4584700" y="5241925"/>
              <a:ext cx="427038" cy="641350"/>
            </a:xfrm>
            <a:custGeom>
              <a:avLst/>
              <a:gdLst>
                <a:gd name="T0" fmla="*/ 997 w 1188"/>
                <a:gd name="T1" fmla="*/ 131 h 1781"/>
                <a:gd name="T2" fmla="*/ 997 w 1188"/>
                <a:gd name="T3" fmla="*/ 131 h 1781"/>
                <a:gd name="T4" fmla="*/ 1187 w 1188"/>
                <a:gd name="T5" fmla="*/ 938 h 1781"/>
                <a:gd name="T6" fmla="*/ 997 w 1188"/>
                <a:gd name="T7" fmla="*/ 890 h 1781"/>
                <a:gd name="T8" fmla="*/ 902 w 1188"/>
                <a:gd name="T9" fmla="*/ 724 h 1781"/>
                <a:gd name="T10" fmla="*/ 795 w 1188"/>
                <a:gd name="T11" fmla="*/ 783 h 1781"/>
                <a:gd name="T12" fmla="*/ 689 w 1188"/>
                <a:gd name="T13" fmla="*/ 902 h 1781"/>
                <a:gd name="T14" fmla="*/ 451 w 1188"/>
                <a:gd name="T15" fmla="*/ 1305 h 1781"/>
                <a:gd name="T16" fmla="*/ 392 w 1188"/>
                <a:gd name="T17" fmla="*/ 1578 h 1781"/>
                <a:gd name="T18" fmla="*/ 416 w 1188"/>
                <a:gd name="T19" fmla="*/ 1638 h 1781"/>
                <a:gd name="T20" fmla="*/ 463 w 1188"/>
                <a:gd name="T21" fmla="*/ 1780 h 1781"/>
                <a:gd name="T22" fmla="*/ 24 w 1188"/>
                <a:gd name="T23" fmla="*/ 1780 h 1781"/>
                <a:gd name="T24" fmla="*/ 95 w 1188"/>
                <a:gd name="T25" fmla="*/ 1650 h 1781"/>
                <a:gd name="T26" fmla="*/ 178 w 1188"/>
                <a:gd name="T27" fmla="*/ 1519 h 1781"/>
                <a:gd name="T28" fmla="*/ 178 w 1188"/>
                <a:gd name="T29" fmla="*/ 1484 h 1781"/>
                <a:gd name="T30" fmla="*/ 380 w 1188"/>
                <a:gd name="T31" fmla="*/ 795 h 1781"/>
                <a:gd name="T32" fmla="*/ 428 w 1188"/>
                <a:gd name="T33" fmla="*/ 653 h 1781"/>
                <a:gd name="T34" fmla="*/ 428 w 1188"/>
                <a:gd name="T35" fmla="*/ 238 h 1781"/>
                <a:gd name="T36" fmla="*/ 368 w 1188"/>
                <a:gd name="T37" fmla="*/ 154 h 1781"/>
                <a:gd name="T38" fmla="*/ 190 w 1188"/>
                <a:gd name="T39" fmla="*/ 59 h 1781"/>
                <a:gd name="T40" fmla="*/ 190 w 1188"/>
                <a:gd name="T41" fmla="*/ 36 h 1781"/>
                <a:gd name="T42" fmla="*/ 297 w 1188"/>
                <a:gd name="T43" fmla="*/ 12 h 1781"/>
                <a:gd name="T44" fmla="*/ 712 w 1188"/>
                <a:gd name="T45" fmla="*/ 107 h 1781"/>
                <a:gd name="T46" fmla="*/ 819 w 1188"/>
                <a:gd name="T47" fmla="*/ 178 h 1781"/>
                <a:gd name="T48" fmla="*/ 997 w 1188"/>
                <a:gd name="T49" fmla="*/ 13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8" h="1781">
                  <a:moveTo>
                    <a:pt x="997" y="131"/>
                  </a:moveTo>
                  <a:lnTo>
                    <a:pt x="997" y="131"/>
                  </a:lnTo>
                  <a:cubicBezTo>
                    <a:pt x="1080" y="392"/>
                    <a:pt x="1045" y="688"/>
                    <a:pt x="1187" y="938"/>
                  </a:cubicBezTo>
                  <a:cubicBezTo>
                    <a:pt x="1104" y="973"/>
                    <a:pt x="1045" y="938"/>
                    <a:pt x="997" y="890"/>
                  </a:cubicBezTo>
                  <a:cubicBezTo>
                    <a:pt x="950" y="855"/>
                    <a:pt x="938" y="783"/>
                    <a:pt x="902" y="724"/>
                  </a:cubicBezTo>
                  <a:cubicBezTo>
                    <a:pt x="855" y="712"/>
                    <a:pt x="819" y="736"/>
                    <a:pt x="795" y="783"/>
                  </a:cubicBezTo>
                  <a:cubicBezTo>
                    <a:pt x="772" y="831"/>
                    <a:pt x="712" y="855"/>
                    <a:pt x="689" y="902"/>
                  </a:cubicBezTo>
                  <a:cubicBezTo>
                    <a:pt x="605" y="1033"/>
                    <a:pt x="523" y="1163"/>
                    <a:pt x="451" y="1305"/>
                  </a:cubicBezTo>
                  <a:cubicBezTo>
                    <a:pt x="416" y="1389"/>
                    <a:pt x="404" y="1484"/>
                    <a:pt x="392" y="1578"/>
                  </a:cubicBezTo>
                  <a:cubicBezTo>
                    <a:pt x="392" y="1590"/>
                    <a:pt x="404" y="1614"/>
                    <a:pt x="416" y="1638"/>
                  </a:cubicBezTo>
                  <a:cubicBezTo>
                    <a:pt x="428" y="1685"/>
                    <a:pt x="451" y="1733"/>
                    <a:pt x="463" y="1780"/>
                  </a:cubicBezTo>
                  <a:cubicBezTo>
                    <a:pt x="309" y="1780"/>
                    <a:pt x="166" y="1780"/>
                    <a:pt x="24" y="1780"/>
                  </a:cubicBezTo>
                  <a:cubicBezTo>
                    <a:pt x="0" y="1721"/>
                    <a:pt x="36" y="1673"/>
                    <a:pt x="95" y="1650"/>
                  </a:cubicBezTo>
                  <a:cubicBezTo>
                    <a:pt x="155" y="1626"/>
                    <a:pt x="190" y="1590"/>
                    <a:pt x="178" y="1519"/>
                  </a:cubicBezTo>
                  <a:cubicBezTo>
                    <a:pt x="178" y="1507"/>
                    <a:pt x="178" y="1495"/>
                    <a:pt x="178" y="1484"/>
                  </a:cubicBezTo>
                  <a:cubicBezTo>
                    <a:pt x="143" y="1223"/>
                    <a:pt x="226" y="997"/>
                    <a:pt x="380" y="795"/>
                  </a:cubicBezTo>
                  <a:cubicBezTo>
                    <a:pt x="416" y="760"/>
                    <a:pt x="439" y="688"/>
                    <a:pt x="428" y="653"/>
                  </a:cubicBezTo>
                  <a:cubicBezTo>
                    <a:pt x="368" y="511"/>
                    <a:pt x="439" y="380"/>
                    <a:pt x="428" y="238"/>
                  </a:cubicBezTo>
                  <a:cubicBezTo>
                    <a:pt x="428" y="190"/>
                    <a:pt x="416" y="178"/>
                    <a:pt x="368" y="154"/>
                  </a:cubicBezTo>
                  <a:cubicBezTo>
                    <a:pt x="309" y="131"/>
                    <a:pt x="250" y="95"/>
                    <a:pt x="190" y="59"/>
                  </a:cubicBezTo>
                  <a:cubicBezTo>
                    <a:pt x="190" y="48"/>
                    <a:pt x="190" y="48"/>
                    <a:pt x="190" y="36"/>
                  </a:cubicBezTo>
                  <a:cubicBezTo>
                    <a:pt x="226" y="24"/>
                    <a:pt x="261" y="24"/>
                    <a:pt x="297" y="12"/>
                  </a:cubicBezTo>
                  <a:cubicBezTo>
                    <a:pt x="451" y="0"/>
                    <a:pt x="594" y="12"/>
                    <a:pt x="712" y="107"/>
                  </a:cubicBezTo>
                  <a:cubicBezTo>
                    <a:pt x="748" y="143"/>
                    <a:pt x="783" y="154"/>
                    <a:pt x="819" y="178"/>
                  </a:cubicBezTo>
                  <a:cubicBezTo>
                    <a:pt x="890" y="214"/>
                    <a:pt x="950" y="190"/>
                    <a:pt x="997" y="1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x-none" sz="600" dirty="0"/>
                <a:t>Abia</a:t>
              </a:r>
            </a:p>
          </p:txBody>
        </p:sp>
        <p:sp>
          <p:nvSpPr>
            <p:cNvPr id="50" name="Freeform 38">
              <a:extLst>
                <a:ext uri="{FF2B5EF4-FFF2-40B4-BE49-F238E27FC236}">
                  <a16:creationId xmlns:a16="http://schemas.microsoft.com/office/drawing/2014/main" id="{ECC9DF5A-8959-6241-84A0-609A499A4928}"/>
                </a:ext>
              </a:extLst>
            </p:cNvPr>
            <p:cNvSpPr>
              <a:spLocks noChangeArrowheads="1"/>
            </p:cNvSpPr>
            <p:nvPr/>
          </p:nvSpPr>
          <p:spPr bwMode="auto">
            <a:xfrm>
              <a:off x="7065963" y="2722563"/>
              <a:ext cx="73025" cy="107950"/>
            </a:xfrm>
            <a:custGeom>
              <a:avLst/>
              <a:gdLst>
                <a:gd name="T0" fmla="*/ 119 w 203"/>
                <a:gd name="T1" fmla="*/ 297 h 298"/>
                <a:gd name="T2" fmla="*/ 119 w 203"/>
                <a:gd name="T3" fmla="*/ 297 h 298"/>
                <a:gd name="T4" fmla="*/ 0 w 203"/>
                <a:gd name="T5" fmla="*/ 202 h 298"/>
                <a:gd name="T6" fmla="*/ 107 w 203"/>
                <a:gd name="T7" fmla="*/ 13 h 298"/>
                <a:gd name="T8" fmla="*/ 202 w 203"/>
                <a:gd name="T9" fmla="*/ 0 h 298"/>
                <a:gd name="T10" fmla="*/ 202 w 203"/>
                <a:gd name="T11" fmla="*/ 0 h 298"/>
                <a:gd name="T12" fmla="*/ 178 w 203"/>
                <a:gd name="T13" fmla="*/ 36 h 298"/>
                <a:gd name="T14" fmla="*/ 107 w 203"/>
                <a:gd name="T15" fmla="*/ 250 h 298"/>
                <a:gd name="T16" fmla="*/ 119 w 203"/>
                <a:gd name="T17" fmla="*/ 29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8">
                  <a:moveTo>
                    <a:pt x="119" y="297"/>
                  </a:moveTo>
                  <a:lnTo>
                    <a:pt x="119" y="297"/>
                  </a:lnTo>
                  <a:cubicBezTo>
                    <a:pt x="83" y="262"/>
                    <a:pt x="0" y="226"/>
                    <a:pt x="0" y="202"/>
                  </a:cubicBezTo>
                  <a:cubicBezTo>
                    <a:pt x="24" y="143"/>
                    <a:pt x="71" y="72"/>
                    <a:pt x="107" y="13"/>
                  </a:cubicBezTo>
                  <a:cubicBezTo>
                    <a:pt x="131" y="0"/>
                    <a:pt x="166" y="0"/>
                    <a:pt x="202" y="0"/>
                  </a:cubicBezTo>
                  <a:lnTo>
                    <a:pt x="202" y="0"/>
                  </a:lnTo>
                  <a:cubicBezTo>
                    <a:pt x="190" y="13"/>
                    <a:pt x="190" y="24"/>
                    <a:pt x="178" y="36"/>
                  </a:cubicBezTo>
                  <a:cubicBezTo>
                    <a:pt x="71" y="95"/>
                    <a:pt x="59" y="143"/>
                    <a:pt x="107" y="250"/>
                  </a:cubicBezTo>
                  <a:cubicBezTo>
                    <a:pt x="119" y="262"/>
                    <a:pt x="119" y="273"/>
                    <a:pt x="119" y="2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x-none" sz="600"/>
            </a:p>
          </p:txBody>
        </p:sp>
      </p:grpSp>
      <p:sp>
        <p:nvSpPr>
          <p:cNvPr id="51" name="Rectangle 50"/>
          <p:cNvSpPr/>
          <p:nvPr/>
        </p:nvSpPr>
        <p:spPr>
          <a:xfrm>
            <a:off x="3853565" y="1367514"/>
            <a:ext cx="3031271" cy="2369880"/>
          </a:xfrm>
          <a:prstGeom prst="rect">
            <a:avLst/>
          </a:prstGeom>
        </p:spPr>
        <p:txBody>
          <a:bodyPr wrap="square">
            <a:spAutoFit/>
          </a:bodyPr>
          <a:lstStyle/>
          <a:p>
            <a:pPr marL="231775"/>
            <a:r>
              <a:rPr lang="en-US" sz="2400" b="1" dirty="0">
                <a:solidFill>
                  <a:schemeClr val="bg1"/>
                </a:solidFill>
                <a:latin typeface="Century Gothic" panose="020B0502020202020204" pitchFamily="34" charset="0"/>
              </a:rPr>
              <a:t>Project Clinical Focus Areas:</a:t>
            </a:r>
            <a:r>
              <a:rPr lang="en-US" sz="2400" dirty="0">
                <a:solidFill>
                  <a:schemeClr val="bg1"/>
                </a:solidFill>
                <a:latin typeface="Century Gothic" panose="020B0502020202020204" pitchFamily="34" charset="0"/>
              </a:rPr>
              <a:t> </a:t>
            </a:r>
          </a:p>
          <a:p>
            <a:pPr marL="231775"/>
            <a:endParaRPr lang="en-US" sz="1000" dirty="0">
              <a:solidFill>
                <a:schemeClr val="bg1"/>
              </a:solidFill>
              <a:latin typeface="Century Gothic" panose="020B0502020202020204" pitchFamily="34" charset="0"/>
            </a:endParaRPr>
          </a:p>
          <a:p>
            <a:pPr marL="231775"/>
            <a:r>
              <a:rPr lang="en-US" dirty="0">
                <a:solidFill>
                  <a:schemeClr val="bg1"/>
                </a:solidFill>
                <a:latin typeface="Century Gothic" panose="020B0502020202020204" pitchFamily="34" charset="0"/>
              </a:rPr>
              <a:t>(indirect causes of MMM that increase risk for PE/E and premature Cardiovascular Disease)</a:t>
            </a:r>
          </a:p>
        </p:txBody>
      </p:sp>
      <p:sp>
        <p:nvSpPr>
          <p:cNvPr id="56" name="Rectangle 55"/>
          <p:cNvSpPr/>
          <p:nvPr/>
        </p:nvSpPr>
        <p:spPr>
          <a:xfrm>
            <a:off x="7267491" y="642336"/>
            <a:ext cx="4786098" cy="2123658"/>
          </a:xfrm>
          <a:prstGeom prst="rect">
            <a:avLst/>
          </a:prstGeom>
        </p:spPr>
        <p:txBody>
          <a:bodyPr wrap="square">
            <a:spAutoFit/>
          </a:bodyPr>
          <a:lstStyle/>
          <a:p>
            <a:r>
              <a:rPr lang="en-US" sz="2000" b="1" dirty="0">
                <a:solidFill>
                  <a:srgbClr val="086580"/>
                </a:solidFill>
                <a:latin typeface="Century Gothic" panose="020B0502020202020204" pitchFamily="34" charset="0"/>
              </a:rPr>
              <a:t>Geographic Area and Sites:  </a:t>
            </a:r>
          </a:p>
          <a:p>
            <a:pPr marL="361950" lvl="1" indent="-277813">
              <a:buFont typeface="Arial" charset="0"/>
              <a:buChar char="•"/>
            </a:pPr>
            <a:r>
              <a:rPr lang="en-US" sz="1600" dirty="0">
                <a:latin typeface="Century Gothic" panose="020B0502020202020204" pitchFamily="34" charset="0"/>
              </a:rPr>
              <a:t>Four LGAs (districts) in Two “States” - Lagos State and Federal Capital Territory (FCT)</a:t>
            </a:r>
          </a:p>
          <a:p>
            <a:pPr marL="361950" lvl="1" indent="-277813">
              <a:buFont typeface="Arial" charset="0"/>
              <a:buChar char="•"/>
            </a:pPr>
            <a:r>
              <a:rPr lang="en-US" sz="1600" u="sng" dirty="0">
                <a:latin typeface="Century Gothic" panose="020B0502020202020204" pitchFamily="34" charset="0"/>
              </a:rPr>
              <a:t>PHASE 1 (2019-2020)</a:t>
            </a:r>
            <a:r>
              <a:rPr lang="en-US" sz="1600" dirty="0">
                <a:latin typeface="Century Gothic" panose="020B0502020202020204" pitchFamily="34" charset="0"/>
              </a:rPr>
              <a:t> 20 Health Care Facilities (10 each state) – public and private hospitals and clinics</a:t>
            </a:r>
          </a:p>
          <a:p>
            <a:pPr marL="361950" lvl="1" indent="-277813">
              <a:buFont typeface="Arial" charset="0"/>
              <a:buChar char="•"/>
            </a:pPr>
            <a:r>
              <a:rPr lang="en-US" sz="1600" u="sng" dirty="0">
                <a:latin typeface="Century Gothic" panose="020B0502020202020204" pitchFamily="34" charset="0"/>
              </a:rPr>
              <a:t>PHASE II (2021-2022)</a:t>
            </a:r>
            <a:r>
              <a:rPr lang="en-US" sz="1600" dirty="0">
                <a:latin typeface="Century Gothic" panose="020B0502020202020204" pitchFamily="34" charset="0"/>
              </a:rPr>
              <a:t> 40 Health care facilities (20 each state) </a:t>
            </a:r>
            <a:endParaRPr lang="en-US" sz="1600" dirty="0">
              <a:latin typeface="Futura LT" panose="02000503000000000000" pitchFamily="2" charset="0"/>
            </a:endParaRPr>
          </a:p>
        </p:txBody>
      </p:sp>
      <p:sp>
        <p:nvSpPr>
          <p:cNvPr id="57" name="Oval 56"/>
          <p:cNvSpPr/>
          <p:nvPr/>
        </p:nvSpPr>
        <p:spPr>
          <a:xfrm>
            <a:off x="3876563" y="3942440"/>
            <a:ext cx="1480841" cy="1480841"/>
          </a:xfrm>
          <a:prstGeom prst="ellipse">
            <a:avLst/>
          </a:prstGeom>
          <a:solidFill>
            <a:srgbClr val="0865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dirty="0">
              <a:latin typeface="Century Gothic" panose="020B0502020202020204" pitchFamily="34" charset="0"/>
            </a:endParaRPr>
          </a:p>
          <a:p>
            <a:pPr algn="ctr"/>
            <a:r>
              <a:rPr lang="en-US" sz="1400" dirty="0">
                <a:latin typeface="Century Gothic" panose="020B0502020202020204" pitchFamily="34" charset="0"/>
              </a:rPr>
              <a:t>High BP</a:t>
            </a:r>
          </a:p>
          <a:p>
            <a:pPr algn="ctr"/>
            <a:r>
              <a:rPr lang="en-US" sz="1400" dirty="0">
                <a:latin typeface="Century Gothic" panose="020B0502020202020204" pitchFamily="34" charset="0"/>
              </a:rPr>
              <a:t>(chronic/ gestational, PE/E)</a:t>
            </a:r>
          </a:p>
        </p:txBody>
      </p:sp>
      <p:sp>
        <p:nvSpPr>
          <p:cNvPr id="58" name="Oval 57"/>
          <p:cNvSpPr/>
          <p:nvPr/>
        </p:nvSpPr>
        <p:spPr>
          <a:xfrm>
            <a:off x="5557390" y="3904340"/>
            <a:ext cx="1480841" cy="1480841"/>
          </a:xfrm>
          <a:prstGeom prst="ellipse">
            <a:avLst/>
          </a:prstGeom>
          <a:solidFill>
            <a:srgbClr val="0865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latin typeface="Century Gothic" panose="020B0502020202020204" pitchFamily="34" charset="0"/>
              </a:rPr>
              <a:t>Diabetes (chronic/ gestational)</a:t>
            </a:r>
          </a:p>
        </p:txBody>
      </p:sp>
      <p:sp>
        <p:nvSpPr>
          <p:cNvPr id="59" name="Down Arrow 58"/>
          <p:cNvSpPr/>
          <p:nvPr/>
        </p:nvSpPr>
        <p:spPr>
          <a:xfrm>
            <a:off x="5167930" y="3542823"/>
            <a:ext cx="488967" cy="694046"/>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02387" y="5446415"/>
            <a:ext cx="1010182" cy="1010182"/>
          </a:xfrm>
          <a:prstGeom prst="ellipse">
            <a:avLst/>
          </a:prstGeom>
          <a:solidFill>
            <a:srgbClr val="0865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Futura LT" panose="02000503000000000000" pitchFamily="2" charset="0"/>
            </a:endParaRPr>
          </a:p>
          <a:p>
            <a:pPr algn="ctr"/>
            <a:r>
              <a:rPr lang="en-US" sz="1400" dirty="0">
                <a:latin typeface="Century Gothic" panose="020B0502020202020204" pitchFamily="34" charset="0"/>
              </a:rPr>
              <a:t>Obesit</a:t>
            </a:r>
            <a:r>
              <a:rPr lang="en-US" sz="1200" dirty="0">
                <a:latin typeface="Century Gothic" panose="020B0502020202020204" pitchFamily="34" charset="0"/>
              </a:rPr>
              <a:t>y</a:t>
            </a:r>
          </a:p>
        </p:txBody>
      </p:sp>
      <p:sp>
        <p:nvSpPr>
          <p:cNvPr id="53" name="Oval 52"/>
          <p:cNvSpPr/>
          <p:nvPr/>
        </p:nvSpPr>
        <p:spPr>
          <a:xfrm>
            <a:off x="5555013" y="5451708"/>
            <a:ext cx="1010182" cy="1010182"/>
          </a:xfrm>
          <a:prstGeom prst="ellipse">
            <a:avLst/>
          </a:prstGeom>
          <a:solidFill>
            <a:srgbClr val="0865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latin typeface="Futura LT" panose="02000503000000000000" pitchFamily="2" charset="0"/>
            </a:endParaRPr>
          </a:p>
          <a:p>
            <a:pPr algn="ctr"/>
            <a:r>
              <a:rPr lang="en-US" sz="1400" dirty="0">
                <a:latin typeface="Century Gothic" panose="020B0502020202020204" pitchFamily="34" charset="0"/>
              </a:rPr>
              <a:t>Anemia</a:t>
            </a:r>
          </a:p>
        </p:txBody>
      </p:sp>
      <p:pic>
        <p:nvPicPr>
          <p:cNvPr id="2" name="Picture 1"/>
          <p:cNvPicPr>
            <a:picLocks noChangeAspect="1"/>
          </p:cNvPicPr>
          <p:nvPr/>
        </p:nvPicPr>
        <p:blipFill>
          <a:blip r:embed="rId2"/>
          <a:stretch>
            <a:fillRect/>
          </a:stretch>
        </p:blipFill>
        <p:spPr>
          <a:xfrm>
            <a:off x="4420855" y="3939554"/>
            <a:ext cx="401451" cy="401451"/>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354" y="5608665"/>
            <a:ext cx="209513" cy="316956"/>
          </a:xfrm>
          <a:prstGeom prst="rect">
            <a:avLst/>
          </a:prstGeom>
        </p:spPr>
      </p:pic>
      <p:pic>
        <p:nvPicPr>
          <p:cNvPr id="60" name="Picture 5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2047" y="5612682"/>
            <a:ext cx="209513" cy="316956"/>
          </a:xfrm>
          <a:prstGeom prst="rect">
            <a:avLst/>
          </a:prstGeom>
        </p:spPr>
      </p:pic>
      <p:pic>
        <p:nvPicPr>
          <p:cNvPr id="5" name="Picture 4"/>
          <p:cNvPicPr>
            <a:picLocks noChangeAspect="1"/>
          </p:cNvPicPr>
          <p:nvPr/>
        </p:nvPicPr>
        <p:blipFill>
          <a:blip r:embed="rId4"/>
          <a:stretch>
            <a:fillRect/>
          </a:stretch>
        </p:blipFill>
        <p:spPr>
          <a:xfrm>
            <a:off x="6190659" y="3997211"/>
            <a:ext cx="228221" cy="304295"/>
          </a:xfrm>
          <a:prstGeom prst="rect">
            <a:avLst/>
          </a:prstGeom>
        </p:spPr>
      </p:pic>
    </p:spTree>
    <p:extLst>
      <p:ext uri="{BB962C8B-B14F-4D97-AF65-F5344CB8AC3E}">
        <p14:creationId xmlns:p14="http://schemas.microsoft.com/office/powerpoint/2010/main" val="256454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9200"/>
            <a:ext cx="12192000" cy="892552"/>
          </a:xfrm>
          <a:prstGeom prst="rect">
            <a:avLst/>
          </a:prstGeom>
          <a:solidFill>
            <a:schemeClr val="accent5"/>
          </a:solidFill>
        </p:spPr>
        <p:txBody>
          <a:bodyPr wrap="square" rtlCol="0">
            <a:spAutoFit/>
          </a:bodyPr>
          <a:lstStyle/>
          <a:p>
            <a:pPr algn="ctr"/>
            <a:endParaRPr lang="en-US" sz="2800" b="1" strike="sngStrike" dirty="0">
              <a:solidFill>
                <a:schemeClr val="bg1"/>
              </a:solidFill>
            </a:endParaRPr>
          </a:p>
          <a:p>
            <a:pPr algn="ctr"/>
            <a:r>
              <a:rPr lang="en-US" sz="2400" b="1" i="1" dirty="0">
                <a:solidFill>
                  <a:schemeClr val="bg1"/>
                </a:solidFill>
              </a:rPr>
              <a:t>Project Phase I (2019-2020):  Assessment of women’s experience of ANC</a:t>
            </a:r>
            <a:endParaRPr lang="en-US" sz="2400" b="1" dirty="0">
              <a:solidFill>
                <a:schemeClr val="bg1"/>
              </a:solidFill>
            </a:endParaRPr>
          </a:p>
        </p:txBody>
      </p:sp>
      <p:sp>
        <p:nvSpPr>
          <p:cNvPr id="2" name="Rectangle 1"/>
          <p:cNvSpPr/>
          <p:nvPr/>
        </p:nvSpPr>
        <p:spPr>
          <a:xfrm>
            <a:off x="106680" y="1600200"/>
            <a:ext cx="11765280" cy="4893647"/>
          </a:xfrm>
          <a:prstGeom prst="rect">
            <a:avLst/>
          </a:prstGeom>
        </p:spPr>
        <p:txBody>
          <a:bodyPr wrap="square">
            <a:spAutoFit/>
          </a:bodyPr>
          <a:lstStyle/>
          <a:p>
            <a:pPr marL="285750" indent="-285750" algn="just">
              <a:buFont typeface="Wingdings" panose="05000000000000000000" pitchFamily="2" charset="2"/>
              <a:buChar char="Ø"/>
            </a:pPr>
            <a:r>
              <a:rPr lang="en-US" sz="2400" b="1" dirty="0"/>
              <a:t>Aim</a:t>
            </a:r>
            <a:r>
              <a:rPr lang="en-US" sz="2400" dirty="0"/>
              <a:t>: To assess quality of antenatal care and women’s experience in receiving this care to inform areas for improvement and approaches for regular measurement .</a:t>
            </a:r>
          </a:p>
          <a:p>
            <a:pPr algn="just"/>
            <a:endParaRPr lang="en-US" sz="2400" strike="sngStrike"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Times New Roman" panose="02020603050405020304" pitchFamily="18" charset="0"/>
              </a:rPr>
              <a:t>Sample size</a:t>
            </a:r>
            <a:r>
              <a:rPr lang="en-US" sz="2400" dirty="0">
                <a:latin typeface="Calibri" panose="020F0502020204030204" pitchFamily="34" charset="0"/>
                <a:ea typeface="Calibri" panose="020F0502020204030204" pitchFamily="34" charset="0"/>
                <a:cs typeface="Times New Roman" panose="02020603050405020304" pitchFamily="18" charset="0"/>
              </a:rPr>
              <a:t>: 100 pregnant women enrolled in ANC (at least 2 visits) randomly selected from 10 high volume health facilities in Lagos &amp; FCT – a mix of general hospitals, private and primary health care facilities.</a:t>
            </a:r>
          </a:p>
          <a:p>
            <a:pPr marL="285750" indent="-285750" algn="just">
              <a:buFont typeface="Wingdings" panose="05000000000000000000" pitchFamily="2" charset="2"/>
              <a:buChar char="Ø"/>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Times New Roman" panose="02020603050405020304" pitchFamily="18" charset="0"/>
              </a:rPr>
              <a:t>Client Questionnaire Tool:</a:t>
            </a:r>
            <a:r>
              <a:rPr lang="en-US" sz="2400" dirty="0">
                <a:latin typeface="Calibri" panose="020F0502020204030204" pitchFamily="34" charset="0"/>
                <a:ea typeface="Calibri" panose="020F0502020204030204" pitchFamily="34" charset="0"/>
                <a:cs typeface="Times New Roman" panose="02020603050405020304" pitchFamily="18" charset="0"/>
              </a:rPr>
              <a:t> adapted with permission from Afulani et al, 2019 [</a:t>
            </a:r>
            <a:r>
              <a:rPr lang="en-US" sz="2400" i="1" dirty="0">
                <a:latin typeface="Calibri" panose="020F0502020204030204" pitchFamily="34" charset="0"/>
                <a:ea typeface="Calibri" panose="020F0502020204030204" pitchFamily="34" charset="0"/>
                <a:cs typeface="Times New Roman" panose="02020603050405020304" pitchFamily="18" charset="0"/>
              </a:rPr>
              <a:t>Quality of Antenatal Care: </a:t>
            </a:r>
            <a:r>
              <a:rPr lang="en-US" sz="2400" i="1" dirty="0"/>
              <a:t>an assessment of service provision and experience dimensions; </a:t>
            </a:r>
            <a:r>
              <a:rPr lang="en-US" sz="2400" dirty="0"/>
              <a:t>BMC Health Services Research].</a:t>
            </a:r>
          </a:p>
          <a:p>
            <a:pPr algn="just"/>
            <a:endParaRPr lang="en-US" sz="2400" dirty="0"/>
          </a:p>
          <a:p>
            <a:pPr marL="285750" indent="-285750" algn="just">
              <a:buFont typeface="Wingdings" panose="05000000000000000000" pitchFamily="2" charset="2"/>
              <a:buChar char="Ø"/>
            </a:pPr>
            <a:r>
              <a:rPr lang="en-US" sz="2400" b="1" dirty="0">
                <a:latin typeface="Calibri" panose="020F0502020204030204" pitchFamily="34" charset="0"/>
                <a:ea typeface="Calibri" panose="020F0502020204030204" pitchFamily="34" charset="0"/>
                <a:cs typeface="Times New Roman" panose="02020603050405020304" pitchFamily="18" charset="0"/>
              </a:rPr>
              <a:t>Data Collection &amp; Analysis</a:t>
            </a:r>
            <a:r>
              <a:rPr lang="en-US" sz="2400" dirty="0">
                <a:latin typeface="Calibri" panose="020F0502020204030204" pitchFamily="34" charset="0"/>
                <a:ea typeface="Calibri" panose="020F0502020204030204" pitchFamily="34" charset="0"/>
                <a:cs typeface="Times New Roman" panose="02020603050405020304" pitchFamily="18" charset="0"/>
              </a:rPr>
              <a:t>: June, 2020 using REDCAP; SPSS and Excel (analysis)</a:t>
            </a:r>
          </a:p>
          <a:p>
            <a:pPr algn="just"/>
            <a:endParaRPr lang="en-US" sz="2400" strike="sngStrik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53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85E69-95D1-6D41-801D-8D550B851BB2}"/>
              </a:ext>
            </a:extLst>
          </p:cNvPr>
          <p:cNvSpPr>
            <a:spLocks noGrp="1"/>
          </p:cNvSpPr>
          <p:nvPr>
            <p:ph type="title"/>
          </p:nvPr>
        </p:nvSpPr>
        <p:spPr>
          <a:xfrm>
            <a:off x="-1" y="-37482"/>
            <a:ext cx="12192001" cy="1018988"/>
          </a:xfrm>
          <a:solidFill>
            <a:schemeClr val="accent5"/>
          </a:solidFill>
        </p:spPr>
        <p:txBody>
          <a:bodyPr>
            <a:noAutofit/>
          </a:bodyPr>
          <a:lstStyle/>
          <a:p>
            <a:r>
              <a:rPr lang="en-GB" sz="2400" dirty="0">
                <a:latin typeface="Futura LT" panose="02000503000000000000" pitchFamily="2" charset="0"/>
                <a:cs typeface="Calibri" panose="020F0502020204030204" pitchFamily="34" charset="0"/>
              </a:rPr>
              <a:t> </a:t>
            </a:r>
            <a:r>
              <a:rPr lang="en-GB" sz="2000" dirty="0">
                <a:solidFill>
                  <a:schemeClr val="bg1"/>
                </a:solidFill>
                <a:latin typeface="Century Gothic" panose="020B0502020202020204" pitchFamily="34" charset="0"/>
                <a:cs typeface="Calibri" panose="020F0502020204030204" pitchFamily="34" charset="0"/>
              </a:rPr>
              <a:t>Improved Quality of Care (Project Phase I): </a:t>
            </a:r>
            <a:r>
              <a:rPr lang="en-GB" sz="2000" b="0" dirty="0">
                <a:solidFill>
                  <a:schemeClr val="bg1"/>
                </a:solidFill>
                <a:latin typeface="Century Gothic" panose="020B0502020202020204" pitchFamily="34" charset="0"/>
                <a:cs typeface="Calibri" panose="020F0502020204030204" pitchFamily="34" charset="0"/>
              </a:rPr>
              <a:t>Improved Antenatal Screening for HTN, DM, </a:t>
            </a:r>
            <a:r>
              <a:rPr lang="en-GB" sz="2000" b="0" dirty="0" err="1">
                <a:solidFill>
                  <a:schemeClr val="bg1"/>
                </a:solidFill>
                <a:latin typeface="Century Gothic" panose="020B0502020202020204" pitchFamily="34" charset="0"/>
                <a:cs typeface="Calibri" panose="020F0502020204030204" pitchFamily="34" charset="0"/>
              </a:rPr>
              <a:t>Anemia</a:t>
            </a:r>
            <a:r>
              <a:rPr lang="en-GB" sz="2000" b="0" dirty="0">
                <a:solidFill>
                  <a:schemeClr val="bg1"/>
                </a:solidFill>
                <a:latin typeface="Century Gothic" panose="020B0502020202020204" pitchFamily="34" charset="0"/>
                <a:cs typeface="Calibri" panose="020F0502020204030204" pitchFamily="34" charset="0"/>
              </a:rPr>
              <a:t> in FCT and Lagos (Oct 2019-Sept 2020) (</a:t>
            </a:r>
            <a:r>
              <a:rPr lang="en-US" sz="2000" b="0" dirty="0">
                <a:solidFill>
                  <a:schemeClr val="bg1"/>
                </a:solidFill>
                <a:latin typeface="Century Gothic" panose="020B0502020202020204" pitchFamily="34" charset="0"/>
              </a:rPr>
              <a:t>26,712 women enrolled in ANC in supported facilities) </a:t>
            </a:r>
            <a:endParaRPr lang="en-NG" sz="2000" dirty="0">
              <a:solidFill>
                <a:schemeClr val="bg1"/>
              </a:solidFill>
              <a:latin typeface="Century Gothic" panose="020B0502020202020204" pitchFamily="34" charset="0"/>
              <a:cs typeface="Calibri" panose="020F0502020204030204" pitchFamily="34" charset="0"/>
            </a:endParaRPr>
          </a:p>
        </p:txBody>
      </p:sp>
      <p:graphicFrame>
        <p:nvGraphicFramePr>
          <p:cNvPr id="6" name="Chart 5"/>
          <p:cNvGraphicFramePr>
            <a:graphicFrameLocks/>
          </p:cNvGraphicFramePr>
          <p:nvPr>
            <p:extLst/>
          </p:nvPr>
        </p:nvGraphicFramePr>
        <p:xfrm>
          <a:off x="373224" y="1231641"/>
          <a:ext cx="11122089" cy="5038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05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892" y="5819823"/>
            <a:ext cx="1157547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4" name="TextBox 3"/>
          <p:cNvSpPr txBox="1"/>
          <p:nvPr/>
        </p:nvSpPr>
        <p:spPr>
          <a:xfrm>
            <a:off x="6954982" y="6354681"/>
            <a:ext cx="415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4A537AEB-44B0-C848-BF56-D76F9452933B}"/>
              </a:ext>
            </a:extLst>
          </p:cNvPr>
          <p:cNvSpPr>
            <a:spLocks noGrp="1"/>
          </p:cNvSpPr>
          <p:nvPr>
            <p:ph type="title"/>
          </p:nvPr>
        </p:nvSpPr>
        <p:spPr>
          <a:xfrm>
            <a:off x="0" y="0"/>
            <a:ext cx="12192000" cy="980122"/>
          </a:xfrm>
          <a:solidFill>
            <a:schemeClr val="accent5"/>
          </a:solidFill>
        </p:spPr>
        <p:txBody>
          <a:bodyPr>
            <a:noAutofit/>
          </a:bodyPr>
          <a:lstStyle/>
          <a:p>
            <a:r>
              <a:rPr lang="en-US" sz="2000" dirty="0">
                <a:solidFill>
                  <a:schemeClr val="bg1"/>
                </a:solidFill>
                <a:latin typeface="Century Gothic" panose="020B0502020202020204" pitchFamily="34" charset="0"/>
                <a:cs typeface="Calibri" panose="020F0502020204030204" pitchFamily="34" charset="0"/>
              </a:rPr>
              <a:t>June 2020 Survey of Women</a:t>
            </a:r>
            <a:r>
              <a:rPr lang="en-US" sz="2000" b="0" dirty="0">
                <a:solidFill>
                  <a:schemeClr val="bg1"/>
                </a:solidFill>
                <a:latin typeface="Century Gothic" panose="020B0502020202020204" pitchFamily="34" charset="0"/>
                <a:cs typeface="Calibri" panose="020F0502020204030204" pitchFamily="34" charset="0"/>
              </a:rPr>
              <a:t>: Women’s report of receiving ANC best practices corroborated many measured improvements in project QI indicator results - and revealed some remaining gaps </a:t>
            </a:r>
            <a:endParaRPr lang="en-NG" sz="2000" b="0" dirty="0">
              <a:solidFill>
                <a:schemeClr val="bg1"/>
              </a:solidFill>
              <a:latin typeface="Century Gothic" panose="020B0502020202020204" pitchFamily="34" charset="0"/>
              <a:cs typeface="Calibri" panose="020F0502020204030204" pitchFamily="34" charset="0"/>
            </a:endParaRPr>
          </a:p>
        </p:txBody>
      </p:sp>
      <p:sp>
        <p:nvSpPr>
          <p:cNvPr id="2" name="TextBox 1"/>
          <p:cNvSpPr txBox="1"/>
          <p:nvPr/>
        </p:nvSpPr>
        <p:spPr>
          <a:xfrm>
            <a:off x="588816" y="967563"/>
            <a:ext cx="117236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rPr>
              <a:t>N=100 women beneficiaries of ANC services in </a:t>
            </a:r>
            <a:r>
              <a:rPr lang="en-US" sz="2000" noProof="0" dirty="0">
                <a:latin typeface="Century Gothic" panose="020B0502020202020204" pitchFamily="34" charset="0"/>
              </a:rPr>
              <a:t>10</a:t>
            </a:r>
            <a:r>
              <a:rPr lang="en-US" sz="2000" dirty="0">
                <a:latin typeface="Century Gothic" panose="020B0502020202020204" pitchFamily="34" charset="0"/>
              </a:rPr>
              <a:t> </a:t>
            </a:r>
            <a:r>
              <a:rPr kumimoji="0" lang="en-US" sz="2000" b="0" i="0" u="none" strike="noStrike" kern="1200" cap="none" spc="0" normalizeH="0" baseline="0" noProof="0" dirty="0">
                <a:ln>
                  <a:noFill/>
                </a:ln>
                <a:effectLst/>
                <a:uLnTx/>
                <a:uFillTx/>
                <a:latin typeface="Century Gothic" panose="020B0502020202020204" pitchFamily="34" charset="0"/>
              </a:rPr>
              <a:t>sites in the FCT &amp; </a:t>
            </a:r>
            <a:r>
              <a:rPr lang="en-US" sz="2000" dirty="0">
                <a:latin typeface="Century Gothic" panose="020B0502020202020204" pitchFamily="34" charset="0"/>
              </a:rPr>
              <a:t>Lagos</a:t>
            </a:r>
            <a:r>
              <a:rPr kumimoji="0" lang="en-US" sz="2000" b="0" i="0" u="none" strike="noStrike" kern="1200" cap="none" spc="0" normalizeH="0" baseline="0" noProof="0" dirty="0">
                <a:ln>
                  <a:noFill/>
                </a:ln>
                <a:solidFill>
                  <a:srgbClr val="002060"/>
                </a:solidFill>
                <a:effectLst/>
                <a:uLnTx/>
                <a:uFillTx/>
                <a:latin typeface="Futura LT" panose="02000503000000000000" pitchFamily="2" charset="0"/>
              </a:rPr>
              <a:t> </a:t>
            </a:r>
          </a:p>
        </p:txBody>
      </p:sp>
      <p:graphicFrame>
        <p:nvGraphicFramePr>
          <p:cNvPr id="8" name="Content Placeholder 7"/>
          <p:cNvGraphicFramePr>
            <a:graphicFrameLocks noGrp="1"/>
          </p:cNvGraphicFramePr>
          <p:nvPr>
            <p:ph idx="1"/>
            <p:extLst/>
          </p:nvPr>
        </p:nvGraphicFramePr>
        <p:xfrm>
          <a:off x="588817" y="1825625"/>
          <a:ext cx="10997593"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31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CFCC2-2FCC-B44B-B107-9C7780066E20}"/>
              </a:ext>
            </a:extLst>
          </p:cNvPr>
          <p:cNvSpPr>
            <a:spLocks noGrp="1"/>
          </p:cNvSpPr>
          <p:nvPr>
            <p:ph type="title"/>
          </p:nvPr>
        </p:nvSpPr>
        <p:spPr>
          <a:xfrm>
            <a:off x="0" y="0"/>
            <a:ext cx="12192000" cy="845200"/>
          </a:xfrm>
          <a:solidFill>
            <a:schemeClr val="accent5"/>
          </a:solidFill>
        </p:spPr>
        <p:txBody>
          <a:bodyPr>
            <a:noAutofit/>
          </a:bodyPr>
          <a:lstStyle/>
          <a:p>
            <a:r>
              <a:rPr lang="en-GB" sz="2000" dirty="0">
                <a:solidFill>
                  <a:schemeClr val="bg1"/>
                </a:solidFill>
                <a:latin typeface="Century Gothic" panose="020B0502020202020204" pitchFamily="34" charset="0"/>
                <a:cs typeface="Calibri" panose="020F0502020204030204" pitchFamily="34" charset="0"/>
              </a:rPr>
              <a:t>  June 2020 Survey</a:t>
            </a:r>
            <a:r>
              <a:rPr lang="en-GB" sz="2000" b="0" dirty="0">
                <a:solidFill>
                  <a:schemeClr val="bg1"/>
                </a:solidFill>
                <a:latin typeface="Century Gothic" panose="020B0502020202020204" pitchFamily="34" charset="0"/>
                <a:cs typeface="Calibri" panose="020F0502020204030204" pitchFamily="34" charset="0"/>
              </a:rPr>
              <a:t>: Women’s Experience of Antenatal Care – Room for Improvement</a:t>
            </a:r>
            <a:br>
              <a:rPr lang="en-GB" sz="2000" b="0" dirty="0">
                <a:solidFill>
                  <a:schemeClr val="bg1"/>
                </a:solidFill>
                <a:latin typeface="Century Gothic" panose="020B0502020202020204" pitchFamily="34" charset="0"/>
                <a:cs typeface="Calibri" panose="020F0502020204030204" pitchFamily="34" charset="0"/>
              </a:rPr>
            </a:br>
            <a:r>
              <a:rPr lang="en-GB" sz="2000" b="0" dirty="0">
                <a:solidFill>
                  <a:schemeClr val="bg1"/>
                </a:solidFill>
                <a:latin typeface="Century Gothic" panose="020B0502020202020204" pitchFamily="34" charset="0"/>
                <a:cs typeface="Calibri" panose="020F0502020204030204" pitchFamily="34" charset="0"/>
              </a:rPr>
              <a:t>  (n=100 Women surveyed in 10 facilities in the FCT &amp; Lagos State)</a:t>
            </a:r>
            <a:endParaRPr lang="en-NG" sz="2000" dirty="0">
              <a:solidFill>
                <a:schemeClr val="bg1"/>
              </a:solidFill>
              <a:latin typeface="Century Gothic" panose="020B0502020202020204" pitchFamily="34" charset="0"/>
              <a:cs typeface="Calibri" panose="020F050202020403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93331372"/>
              </p:ext>
            </p:extLst>
          </p:nvPr>
        </p:nvGraphicFramePr>
        <p:xfrm>
          <a:off x="838200" y="1299411"/>
          <a:ext cx="9797716" cy="4877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83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BFC1-9CA6-164C-8F28-7B8234F9D0BB}"/>
              </a:ext>
            </a:extLst>
          </p:cNvPr>
          <p:cNvSpPr>
            <a:spLocks noGrp="1"/>
          </p:cNvSpPr>
          <p:nvPr>
            <p:ph type="title"/>
          </p:nvPr>
        </p:nvSpPr>
        <p:spPr>
          <a:xfrm>
            <a:off x="838200" y="207779"/>
            <a:ext cx="10515600" cy="1325563"/>
          </a:xfrm>
        </p:spPr>
        <p:txBody>
          <a:bodyPr/>
          <a:lstStyle/>
          <a:p>
            <a:r>
              <a:rPr lang="en-US" b="1" dirty="0">
                <a:solidFill>
                  <a:schemeClr val="accent5">
                    <a:lumMod val="75000"/>
                  </a:schemeClr>
                </a:solidFill>
              </a:rPr>
              <a:t>Outline</a:t>
            </a:r>
          </a:p>
        </p:txBody>
      </p:sp>
      <p:sp>
        <p:nvSpPr>
          <p:cNvPr id="3" name="Content Placeholder 2">
            <a:extLst>
              <a:ext uri="{FF2B5EF4-FFF2-40B4-BE49-F238E27FC236}">
                <a16:creationId xmlns:a16="http://schemas.microsoft.com/office/drawing/2014/main" id="{2C84388D-DB76-B844-B3D6-EE038ABBC5BD}"/>
              </a:ext>
            </a:extLst>
          </p:cNvPr>
          <p:cNvSpPr>
            <a:spLocks noGrp="1"/>
          </p:cNvSpPr>
          <p:nvPr>
            <p:ph sz="half" idx="4294967295"/>
          </p:nvPr>
        </p:nvSpPr>
        <p:spPr>
          <a:xfrm>
            <a:off x="584791" y="1742484"/>
            <a:ext cx="6322828" cy="5115515"/>
          </a:xfrm>
        </p:spPr>
        <p:txBody>
          <a:bodyPr vert="horz" lIns="91440" tIns="45720" rIns="91440" bIns="45720" rtlCol="0" anchor="t">
            <a:noAutofit/>
          </a:bodyPr>
          <a:lstStyle/>
          <a:p>
            <a:r>
              <a:rPr lang="en-US" sz="2000" dirty="0"/>
              <a:t>What is Respectful Maternity Care?</a:t>
            </a:r>
          </a:p>
          <a:p>
            <a:r>
              <a:rPr lang="en-US" sz="2000" dirty="0"/>
              <a:t>Types and drivers of Respectful Care (Client &amp; Providers)</a:t>
            </a:r>
          </a:p>
          <a:p>
            <a:r>
              <a:rPr lang="en-US" sz="2000" dirty="0"/>
              <a:t>Dimensions of disrespect and abuse</a:t>
            </a:r>
          </a:p>
          <a:p>
            <a:r>
              <a:rPr lang="en-US" sz="2000" dirty="0"/>
              <a:t>Promising RMC Approaches</a:t>
            </a:r>
          </a:p>
          <a:p>
            <a:r>
              <a:rPr lang="en-US" sz="2000" dirty="0"/>
              <a:t>Case Studies  – USAID/IHP Open Maternity Day &amp; MSD for Mothers RICOM3 Project</a:t>
            </a:r>
          </a:p>
          <a:p>
            <a:r>
              <a:rPr lang="en-US" sz="2000" dirty="0"/>
              <a:t>What Women Want Campaign (WRA)</a:t>
            </a:r>
          </a:p>
          <a:p>
            <a:r>
              <a:rPr lang="en-US" sz="2000" dirty="0"/>
              <a:t>What the National RMNCAEH+N </a:t>
            </a:r>
            <a:r>
              <a:rPr lang="en-US" sz="2000" dirty="0" err="1"/>
              <a:t>QoC</a:t>
            </a:r>
            <a:r>
              <a:rPr lang="en-US" sz="2000" dirty="0"/>
              <a:t> TWG is doing about RMC/Patient Experience Assessment</a:t>
            </a:r>
          </a:p>
          <a:p>
            <a:r>
              <a:rPr lang="en-US" sz="2000" dirty="0"/>
              <a:t>Recommendations</a:t>
            </a:r>
          </a:p>
          <a:p>
            <a:pPr marL="0" lvl="0" indent="0">
              <a:buNone/>
            </a:pPr>
            <a:endParaRPr lang="en-US" sz="2000" dirty="0"/>
          </a:p>
          <a:p>
            <a:pPr marL="0" lvl="0" indent="0">
              <a:buNone/>
            </a:pPr>
            <a:endParaRPr lang="en-US" sz="2000" dirty="0">
              <a:cs typeface="Calibri"/>
            </a:endParaRPr>
          </a:p>
        </p:txBody>
      </p:sp>
      <p:sp>
        <p:nvSpPr>
          <p:cNvPr id="5" name="Content Placeholder 2">
            <a:extLst>
              <a:ext uri="{FF2B5EF4-FFF2-40B4-BE49-F238E27FC236}">
                <a16:creationId xmlns:a16="http://schemas.microsoft.com/office/drawing/2014/main" id="{5591905E-50E9-2C43-8A19-5F118F8898CE}"/>
              </a:ext>
            </a:extLst>
          </p:cNvPr>
          <p:cNvSpPr txBox="1">
            <a:spLocks/>
          </p:cNvSpPr>
          <p:nvPr/>
        </p:nvSpPr>
        <p:spPr>
          <a:xfrm>
            <a:off x="6199094" y="1825625"/>
            <a:ext cx="5124450" cy="4530725"/>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Calibri" panose="020B0503030403020204" pitchFamily="34" charset="0"/>
                <a:ea typeface="Calibri" panose="020B0503030403020204" pitchFamily="34" charset="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Calibri" panose="020B0503030403020204" pitchFamily="34" charset="0"/>
                <a:ea typeface="Calibri" panose="020B0503030403020204" pitchFamily="34"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Calibri" panose="020B0503030403020204" pitchFamily="34" charset="0"/>
                <a:ea typeface="Calibri" panose="020B0503030403020204" pitchFamily="34"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Calibri" panose="020B0503030403020204" pitchFamily="34" charset="0"/>
                <a:ea typeface="Calibri" panose="020B0503030403020204" pitchFamily="34"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Calibri" panose="020B0503030403020204" pitchFamily="34" charset="0"/>
                <a:ea typeface="Calibri"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Roboto Condensed" panose="02000000000000000000" pitchFamily="2" charset="0"/>
              <a:cs typeface="Calibri"/>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C4114C"/>
              </a:solidFill>
              <a:effectLst/>
              <a:uLnTx/>
              <a:uFillTx/>
              <a:latin typeface="Calibri" panose="020F0502020204030204" pitchFamily="34" charset="0"/>
              <a:ea typeface="Roboto Condensed" panose="02000000000000000000" pitchFamily="2" charset="0"/>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Roboto Condensed" panose="02000000000000000000" pitchFamily="2" charset="0"/>
                <a:cs typeface="+mn-cs"/>
              </a:rPr>
            </a:b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Roboto Condensed" panose="02000000000000000000" pitchFamily="2" charset="0"/>
              <a:cs typeface="Calibri"/>
            </a:endParaRPr>
          </a:p>
        </p:txBody>
      </p:sp>
      <p:sp>
        <p:nvSpPr>
          <p:cNvPr id="8" name="TextBox 1">
            <a:extLst>
              <a:ext uri="{FF2B5EF4-FFF2-40B4-BE49-F238E27FC236}">
                <a16:creationId xmlns:a16="http://schemas.microsoft.com/office/drawing/2014/main" id="{05886D79-505B-4919-BB1C-4EFE050D8B91}"/>
              </a:ext>
            </a:extLst>
          </p:cNvPr>
          <p:cNvSpPr txBox="1"/>
          <p:nvPr/>
        </p:nvSpPr>
        <p:spPr>
          <a:xfrm>
            <a:off x="7423919" y="1579697"/>
            <a:ext cx="464819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grpSp>
        <p:nvGrpSpPr>
          <p:cNvPr id="9" name="Graphic 6">
            <a:extLst>
              <a:ext uri="{FF2B5EF4-FFF2-40B4-BE49-F238E27FC236}">
                <a16:creationId xmlns:a16="http://schemas.microsoft.com/office/drawing/2014/main" id="{B12DD04B-FC81-E940-9FF9-607B22FC7500}"/>
              </a:ext>
            </a:extLst>
          </p:cNvPr>
          <p:cNvGrpSpPr/>
          <p:nvPr/>
        </p:nvGrpSpPr>
        <p:grpSpPr>
          <a:xfrm flipH="1">
            <a:off x="6741859" y="1825625"/>
            <a:ext cx="4038920" cy="4038920"/>
            <a:chOff x="6793923" y="1906769"/>
            <a:chExt cx="4038920" cy="4038920"/>
          </a:xfrm>
        </p:grpSpPr>
        <p:sp>
          <p:nvSpPr>
            <p:cNvPr id="10" name="Freeform 9">
              <a:extLst>
                <a:ext uri="{FF2B5EF4-FFF2-40B4-BE49-F238E27FC236}">
                  <a16:creationId xmlns:a16="http://schemas.microsoft.com/office/drawing/2014/main" id="{4F79E7A1-0A12-4742-A8F6-E682B1725ECD}"/>
                </a:ext>
              </a:extLst>
            </p:cNvPr>
            <p:cNvSpPr/>
            <p:nvPr/>
          </p:nvSpPr>
          <p:spPr>
            <a:xfrm>
              <a:off x="6833464" y="2359685"/>
              <a:ext cx="2790415" cy="3461443"/>
            </a:xfrm>
            <a:custGeom>
              <a:avLst/>
              <a:gdLst>
                <a:gd name="connsiteX0" fmla="*/ 2743069 w 2790415"/>
                <a:gd name="connsiteY0" fmla="*/ 1846397 h 3461443"/>
                <a:gd name="connsiteX1" fmla="*/ 660793 w 2790415"/>
                <a:gd name="connsiteY1" fmla="*/ 1846397 h 3461443"/>
                <a:gd name="connsiteX2" fmla="*/ 2463950 w 2790415"/>
                <a:gd name="connsiteY2" fmla="*/ 699927 h 3461443"/>
                <a:gd name="connsiteX3" fmla="*/ 2478505 w 2790415"/>
                <a:gd name="connsiteY3" fmla="*/ 634592 h 3461443"/>
                <a:gd name="connsiteX4" fmla="*/ 2478496 w 2790415"/>
                <a:gd name="connsiteY4" fmla="*/ 634578 h 3461443"/>
                <a:gd name="connsiteX5" fmla="*/ 2299845 w 2790415"/>
                <a:gd name="connsiteY5" fmla="*/ 353605 h 3461443"/>
                <a:gd name="connsiteX6" fmla="*/ 1905159 w 2790415"/>
                <a:gd name="connsiteY6" fmla="*/ 265727 h 3461443"/>
                <a:gd name="connsiteX7" fmla="*/ 1651425 w 2790415"/>
                <a:gd name="connsiteY7" fmla="*/ 427055 h 3461443"/>
                <a:gd name="connsiteX8" fmla="*/ 1671525 w 2790415"/>
                <a:gd name="connsiteY8" fmla="*/ 330886 h 3461443"/>
                <a:gd name="connsiteX9" fmla="*/ 1467744 w 2790415"/>
                <a:gd name="connsiteY9" fmla="*/ 6825 h 3461443"/>
                <a:gd name="connsiteX10" fmla="*/ 1143683 w 2790415"/>
                <a:gd name="connsiteY10" fmla="*/ 210605 h 3461443"/>
                <a:gd name="connsiteX11" fmla="*/ 1143097 w 2790415"/>
                <a:gd name="connsiteY11" fmla="*/ 213237 h 3461443"/>
                <a:gd name="connsiteX12" fmla="*/ 1011280 w 2790415"/>
                <a:gd name="connsiteY12" fmla="*/ 805302 h 3461443"/>
                <a:gd name="connsiteX13" fmla="*/ 569909 w 2790415"/>
                <a:gd name="connsiteY13" fmla="*/ 707058 h 3461443"/>
                <a:gd name="connsiteX14" fmla="*/ 246812 w 2790415"/>
                <a:gd name="connsiteY14" fmla="*/ 912385 h 3461443"/>
                <a:gd name="connsiteX15" fmla="*/ 404250 w 2790415"/>
                <a:gd name="connsiteY15" fmla="*/ 1220017 h 3461443"/>
                <a:gd name="connsiteX16" fmla="*/ 132428 w 2790415"/>
                <a:gd name="connsiteY16" fmla="*/ 1392854 h 3461443"/>
                <a:gd name="connsiteX17" fmla="*/ 44550 w 2790415"/>
                <a:gd name="connsiteY17" fmla="*/ 1787532 h 3461443"/>
                <a:gd name="connsiteX18" fmla="*/ 223201 w 2790415"/>
                <a:gd name="connsiteY18" fmla="*/ 2068513 h 3461443"/>
                <a:gd name="connsiteX19" fmla="*/ 288535 w 2790415"/>
                <a:gd name="connsiteY19" fmla="*/ 2083072 h 3461443"/>
                <a:gd name="connsiteX20" fmla="*/ 288542 w 2790415"/>
                <a:gd name="connsiteY20" fmla="*/ 2083068 h 3461443"/>
                <a:gd name="connsiteX21" fmla="*/ 454832 w 2790415"/>
                <a:gd name="connsiteY21" fmla="*/ 1977362 h 3461443"/>
                <a:gd name="connsiteX22" fmla="*/ 454832 w 2790415"/>
                <a:gd name="connsiteY22" fmla="*/ 3175533 h 3461443"/>
                <a:gd name="connsiteX23" fmla="*/ 740759 w 2790415"/>
                <a:gd name="connsiteY23" fmla="*/ 3461444 h 3461443"/>
                <a:gd name="connsiteX24" fmla="*/ 2504505 w 2790415"/>
                <a:gd name="connsiteY24" fmla="*/ 3461444 h 3461443"/>
                <a:gd name="connsiteX25" fmla="*/ 2790416 w 2790415"/>
                <a:gd name="connsiteY25" fmla="*/ 3175533 h 3461443"/>
                <a:gd name="connsiteX26" fmla="*/ 2790416 w 2790415"/>
                <a:gd name="connsiteY26" fmla="*/ 1893728 h 3461443"/>
                <a:gd name="connsiteX27" fmla="*/ 2743085 w 2790415"/>
                <a:gd name="connsiteY27" fmla="*/ 1846397 h 3461443"/>
                <a:gd name="connsiteX28" fmla="*/ 2743069 w 2790415"/>
                <a:gd name="connsiteY28" fmla="*/ 1846397 h 3461443"/>
                <a:gd name="connsiteX29" fmla="*/ 1955953 w 2790415"/>
                <a:gd name="connsiteY29" fmla="*/ 345622 h 3461443"/>
                <a:gd name="connsiteX30" fmla="*/ 2058196 w 2790415"/>
                <a:gd name="connsiteY30" fmla="*/ 315693 h 3461443"/>
                <a:gd name="connsiteX31" fmla="*/ 2100132 w 2790415"/>
                <a:gd name="connsiteY31" fmla="*/ 320324 h 3461443"/>
                <a:gd name="connsiteX32" fmla="*/ 2219958 w 2790415"/>
                <a:gd name="connsiteY32" fmla="*/ 404399 h 3461443"/>
                <a:gd name="connsiteX33" fmla="*/ 2373216 w 2790415"/>
                <a:gd name="connsiteY33" fmla="*/ 645433 h 3461443"/>
                <a:gd name="connsiteX34" fmla="*/ 1627751 w 2790415"/>
                <a:gd name="connsiteY34" fmla="*/ 1119423 h 3461443"/>
                <a:gd name="connsiteX35" fmla="*/ 1371879 w 2790415"/>
                <a:gd name="connsiteY35" fmla="*/ 716998 h 3461443"/>
                <a:gd name="connsiteX36" fmla="*/ 1235495 w 2790415"/>
                <a:gd name="connsiteY36" fmla="*/ 233818 h 3461443"/>
                <a:gd name="connsiteX37" fmla="*/ 1445803 w 2790415"/>
                <a:gd name="connsiteY37" fmla="*/ 100621 h 3461443"/>
                <a:gd name="connsiteX38" fmla="*/ 1579000 w 2790415"/>
                <a:gd name="connsiteY38" fmla="*/ 310928 h 3461443"/>
                <a:gd name="connsiteX39" fmla="*/ 1540142 w 2790415"/>
                <a:gd name="connsiteY39" fmla="*/ 496813 h 3461443"/>
                <a:gd name="connsiteX40" fmla="*/ 1116789 w 2790415"/>
                <a:gd name="connsiteY40" fmla="*/ 766987 h 3461443"/>
                <a:gd name="connsiteX41" fmla="*/ 1291977 w 2790415"/>
                <a:gd name="connsiteY41" fmla="*/ 767792 h 3461443"/>
                <a:gd name="connsiteX42" fmla="*/ 1547849 w 2790415"/>
                <a:gd name="connsiteY42" fmla="*/ 1170217 h 3461443"/>
                <a:gd name="connsiteX43" fmla="*/ 1115873 w 2790415"/>
                <a:gd name="connsiteY43" fmla="*/ 1444863 h 3461443"/>
                <a:gd name="connsiteX44" fmla="*/ 860009 w 2790415"/>
                <a:gd name="connsiteY44" fmla="*/ 1042438 h 3461443"/>
                <a:gd name="connsiteX45" fmla="*/ 362544 w 2790415"/>
                <a:gd name="connsiteY45" fmla="*/ 1065725 h 3461443"/>
                <a:gd name="connsiteX46" fmla="*/ 416630 w 2790415"/>
                <a:gd name="connsiteY46" fmla="*/ 822736 h 3461443"/>
                <a:gd name="connsiteX47" fmla="*/ 549336 w 2790415"/>
                <a:gd name="connsiteY47" fmla="*/ 799456 h 3461443"/>
                <a:gd name="connsiteX48" fmla="*/ 931811 w 2790415"/>
                <a:gd name="connsiteY48" fmla="*/ 884605 h 3461443"/>
                <a:gd name="connsiteX49" fmla="*/ 507235 w 2790415"/>
                <a:gd name="connsiteY49" fmla="*/ 1150756 h 3461443"/>
                <a:gd name="connsiteX50" fmla="*/ 472825 w 2790415"/>
                <a:gd name="connsiteY50" fmla="*/ 1143088 h 3461443"/>
                <a:gd name="connsiteX51" fmla="*/ 362544 w 2790415"/>
                <a:gd name="connsiteY51" fmla="*/ 1065725 h 3461443"/>
                <a:gd name="connsiteX52" fmla="*/ 277703 w 2790415"/>
                <a:gd name="connsiteY52" fmla="*/ 1977788 h 3461443"/>
                <a:gd name="connsiteX53" fmla="*/ 124453 w 2790415"/>
                <a:gd name="connsiteY53" fmla="*/ 1736746 h 3461443"/>
                <a:gd name="connsiteX54" fmla="*/ 183222 w 2790415"/>
                <a:gd name="connsiteY54" fmla="*/ 1472741 h 3461443"/>
                <a:gd name="connsiteX55" fmla="*/ 780122 w 2790415"/>
                <a:gd name="connsiteY55" fmla="*/ 1093233 h 3461443"/>
                <a:gd name="connsiteX56" fmla="*/ 1035986 w 2790415"/>
                <a:gd name="connsiteY56" fmla="*/ 1495657 h 3461443"/>
                <a:gd name="connsiteX57" fmla="*/ 1195555 w 2790415"/>
                <a:gd name="connsiteY57" fmla="*/ 3366782 h 3461443"/>
                <a:gd name="connsiteX58" fmla="*/ 740759 w 2790415"/>
                <a:gd name="connsiteY58" fmla="*/ 3366782 h 3461443"/>
                <a:gd name="connsiteX59" fmla="*/ 549510 w 2790415"/>
                <a:gd name="connsiteY59" fmla="*/ 3175533 h 3461443"/>
                <a:gd name="connsiteX60" fmla="*/ 549510 w 2790415"/>
                <a:gd name="connsiteY60" fmla="*/ 1941059 h 3461443"/>
                <a:gd name="connsiteX61" fmla="*/ 1195579 w 2790415"/>
                <a:gd name="connsiteY61" fmla="*/ 1941059 h 3461443"/>
                <a:gd name="connsiteX62" fmla="*/ 1797165 w 2790415"/>
                <a:gd name="connsiteY62" fmla="*/ 3366782 h 3461443"/>
                <a:gd name="connsiteX63" fmla="*/ 1290218 w 2790415"/>
                <a:gd name="connsiteY63" fmla="*/ 3366782 h 3461443"/>
                <a:gd name="connsiteX64" fmla="*/ 1290218 w 2790415"/>
                <a:gd name="connsiteY64" fmla="*/ 1941059 h 3461443"/>
                <a:gd name="connsiteX65" fmla="*/ 1797165 w 2790415"/>
                <a:gd name="connsiteY65" fmla="*/ 1941059 h 3461443"/>
                <a:gd name="connsiteX66" fmla="*/ 2695738 w 2790415"/>
                <a:gd name="connsiteY66" fmla="*/ 3175533 h 3461443"/>
                <a:gd name="connsiteX67" fmla="*/ 2504505 w 2790415"/>
                <a:gd name="connsiteY67" fmla="*/ 3366782 h 3461443"/>
                <a:gd name="connsiteX68" fmla="*/ 1891827 w 2790415"/>
                <a:gd name="connsiteY68" fmla="*/ 3366782 h 3461443"/>
                <a:gd name="connsiteX69" fmla="*/ 1891827 w 2790415"/>
                <a:gd name="connsiteY69" fmla="*/ 1941059 h 3461443"/>
                <a:gd name="connsiteX70" fmla="*/ 2695738 w 2790415"/>
                <a:gd name="connsiteY70" fmla="*/ 1941059 h 346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90415" h="3461443">
                  <a:moveTo>
                    <a:pt x="2743069" y="1846397"/>
                  </a:moveTo>
                  <a:lnTo>
                    <a:pt x="660793" y="1846397"/>
                  </a:lnTo>
                  <a:lnTo>
                    <a:pt x="2463950" y="699927"/>
                  </a:lnTo>
                  <a:cubicBezTo>
                    <a:pt x="2486011" y="685905"/>
                    <a:pt x="2492527" y="656653"/>
                    <a:pt x="2478505" y="634592"/>
                  </a:cubicBezTo>
                  <a:cubicBezTo>
                    <a:pt x="2478502" y="634588"/>
                    <a:pt x="2478499" y="634583"/>
                    <a:pt x="2478496" y="634578"/>
                  </a:cubicBezTo>
                  <a:lnTo>
                    <a:pt x="2299845" y="353605"/>
                  </a:lnTo>
                  <a:cubicBezTo>
                    <a:pt x="2215014" y="220503"/>
                    <a:pt x="2038448" y="181190"/>
                    <a:pt x="1905159" y="265727"/>
                  </a:cubicBezTo>
                  <a:lnTo>
                    <a:pt x="1651425" y="427055"/>
                  </a:lnTo>
                  <a:lnTo>
                    <a:pt x="1671525" y="330886"/>
                  </a:lnTo>
                  <a:cubicBezTo>
                    <a:pt x="1704739" y="185127"/>
                    <a:pt x="1613504" y="40040"/>
                    <a:pt x="1467744" y="6825"/>
                  </a:cubicBezTo>
                  <a:cubicBezTo>
                    <a:pt x="1321985" y="-26390"/>
                    <a:pt x="1176897" y="64846"/>
                    <a:pt x="1143683" y="210605"/>
                  </a:cubicBezTo>
                  <a:cubicBezTo>
                    <a:pt x="1143483" y="211482"/>
                    <a:pt x="1143288" y="212359"/>
                    <a:pt x="1143097" y="213237"/>
                  </a:cubicBezTo>
                  <a:lnTo>
                    <a:pt x="1011280" y="805302"/>
                  </a:lnTo>
                  <a:lnTo>
                    <a:pt x="569909" y="707058"/>
                  </a:lnTo>
                  <a:cubicBezTo>
                    <a:pt x="423989" y="674537"/>
                    <a:pt x="279333" y="766465"/>
                    <a:pt x="246812" y="912385"/>
                  </a:cubicBezTo>
                  <a:cubicBezTo>
                    <a:pt x="218494" y="1039445"/>
                    <a:pt x="284627" y="1168669"/>
                    <a:pt x="404250" y="1220017"/>
                  </a:cubicBezTo>
                  <a:lnTo>
                    <a:pt x="132428" y="1392854"/>
                  </a:lnTo>
                  <a:cubicBezTo>
                    <a:pt x="-670" y="1477685"/>
                    <a:pt x="-39982" y="1654245"/>
                    <a:pt x="44550" y="1787532"/>
                  </a:cubicBezTo>
                  <a:lnTo>
                    <a:pt x="223201" y="2068513"/>
                  </a:lnTo>
                  <a:cubicBezTo>
                    <a:pt x="237222" y="2090575"/>
                    <a:pt x="266473" y="2097093"/>
                    <a:pt x="288535" y="2083072"/>
                  </a:cubicBezTo>
                  <a:cubicBezTo>
                    <a:pt x="288537" y="2083071"/>
                    <a:pt x="288539" y="2083069"/>
                    <a:pt x="288542" y="2083068"/>
                  </a:cubicBezTo>
                  <a:lnTo>
                    <a:pt x="454832" y="1977362"/>
                  </a:lnTo>
                  <a:lnTo>
                    <a:pt x="454832" y="3175533"/>
                  </a:lnTo>
                  <a:cubicBezTo>
                    <a:pt x="455010" y="3333369"/>
                    <a:pt x="582922" y="3461274"/>
                    <a:pt x="740759" y="3461444"/>
                  </a:cubicBezTo>
                  <a:lnTo>
                    <a:pt x="2504505" y="3461444"/>
                  </a:lnTo>
                  <a:cubicBezTo>
                    <a:pt x="2662335" y="3461266"/>
                    <a:pt x="2790238" y="3333363"/>
                    <a:pt x="2790416" y="3175533"/>
                  </a:cubicBezTo>
                  <a:lnTo>
                    <a:pt x="2790416" y="1893728"/>
                  </a:lnTo>
                  <a:cubicBezTo>
                    <a:pt x="2790416" y="1867587"/>
                    <a:pt x="2769225" y="1846397"/>
                    <a:pt x="2743085" y="1846397"/>
                  </a:cubicBezTo>
                  <a:cubicBezTo>
                    <a:pt x="2743080" y="1846397"/>
                    <a:pt x="2743074" y="1846397"/>
                    <a:pt x="2743069" y="1846397"/>
                  </a:cubicBezTo>
                  <a:close/>
                  <a:moveTo>
                    <a:pt x="1955953" y="345622"/>
                  </a:moveTo>
                  <a:cubicBezTo>
                    <a:pt x="1986482" y="326099"/>
                    <a:pt x="2021958" y="315714"/>
                    <a:pt x="2058196" y="315693"/>
                  </a:cubicBezTo>
                  <a:cubicBezTo>
                    <a:pt x="2072302" y="315700"/>
                    <a:pt x="2086364" y="317253"/>
                    <a:pt x="2100132" y="320324"/>
                  </a:cubicBezTo>
                  <a:cubicBezTo>
                    <a:pt x="2149698" y="331224"/>
                    <a:pt x="2192845" y="361498"/>
                    <a:pt x="2219958" y="404399"/>
                  </a:cubicBezTo>
                  <a:lnTo>
                    <a:pt x="2373216" y="645433"/>
                  </a:lnTo>
                  <a:lnTo>
                    <a:pt x="1627751" y="1119423"/>
                  </a:lnTo>
                  <a:lnTo>
                    <a:pt x="1371879" y="716998"/>
                  </a:lnTo>
                  <a:close/>
                  <a:moveTo>
                    <a:pt x="1235495" y="233818"/>
                  </a:moveTo>
                  <a:cubicBezTo>
                    <a:pt x="1256788" y="138962"/>
                    <a:pt x="1350946" y="79327"/>
                    <a:pt x="1445803" y="100621"/>
                  </a:cubicBezTo>
                  <a:cubicBezTo>
                    <a:pt x="1540659" y="121914"/>
                    <a:pt x="1600294" y="216072"/>
                    <a:pt x="1579000" y="310928"/>
                  </a:cubicBezTo>
                  <a:lnTo>
                    <a:pt x="1540142" y="496813"/>
                  </a:lnTo>
                  <a:lnTo>
                    <a:pt x="1116789" y="766987"/>
                  </a:lnTo>
                  <a:close/>
                  <a:moveTo>
                    <a:pt x="1291977" y="767792"/>
                  </a:moveTo>
                  <a:lnTo>
                    <a:pt x="1547849" y="1170217"/>
                  </a:lnTo>
                  <a:lnTo>
                    <a:pt x="1115873" y="1444863"/>
                  </a:lnTo>
                  <a:lnTo>
                    <a:pt x="860009" y="1042438"/>
                  </a:lnTo>
                  <a:close/>
                  <a:moveTo>
                    <a:pt x="362544" y="1065725"/>
                  </a:moveTo>
                  <a:cubicBezTo>
                    <a:pt x="310380" y="983690"/>
                    <a:pt x="334595" y="874900"/>
                    <a:pt x="416630" y="822736"/>
                  </a:cubicBezTo>
                  <a:cubicBezTo>
                    <a:pt x="456027" y="797684"/>
                    <a:pt x="503764" y="789310"/>
                    <a:pt x="549336" y="799456"/>
                  </a:cubicBezTo>
                  <a:lnTo>
                    <a:pt x="931811" y="884605"/>
                  </a:lnTo>
                  <a:lnTo>
                    <a:pt x="507235" y="1150756"/>
                  </a:lnTo>
                  <a:lnTo>
                    <a:pt x="472825" y="1143088"/>
                  </a:lnTo>
                  <a:cubicBezTo>
                    <a:pt x="427209" y="1133062"/>
                    <a:pt x="387498" y="1105205"/>
                    <a:pt x="362544" y="1065725"/>
                  </a:cubicBezTo>
                  <a:close/>
                  <a:moveTo>
                    <a:pt x="277703" y="1977788"/>
                  </a:moveTo>
                  <a:lnTo>
                    <a:pt x="124453" y="1736746"/>
                  </a:lnTo>
                  <a:cubicBezTo>
                    <a:pt x="67908" y="1647592"/>
                    <a:pt x="94198" y="1529491"/>
                    <a:pt x="183222" y="1472741"/>
                  </a:cubicBezTo>
                  <a:lnTo>
                    <a:pt x="780122" y="1093233"/>
                  </a:lnTo>
                  <a:lnTo>
                    <a:pt x="1035986" y="1495657"/>
                  </a:lnTo>
                  <a:close/>
                  <a:moveTo>
                    <a:pt x="1195555" y="3366782"/>
                  </a:moveTo>
                  <a:lnTo>
                    <a:pt x="740759" y="3366782"/>
                  </a:lnTo>
                  <a:cubicBezTo>
                    <a:pt x="635185" y="3366660"/>
                    <a:pt x="549631" y="3281106"/>
                    <a:pt x="549510" y="3175533"/>
                  </a:cubicBezTo>
                  <a:lnTo>
                    <a:pt x="549510" y="1941059"/>
                  </a:lnTo>
                  <a:lnTo>
                    <a:pt x="1195579" y="1941059"/>
                  </a:lnTo>
                  <a:close/>
                  <a:moveTo>
                    <a:pt x="1797165" y="3366782"/>
                  </a:moveTo>
                  <a:lnTo>
                    <a:pt x="1290218" y="3366782"/>
                  </a:lnTo>
                  <a:lnTo>
                    <a:pt x="1290218" y="1941059"/>
                  </a:lnTo>
                  <a:lnTo>
                    <a:pt x="1797165" y="1941059"/>
                  </a:lnTo>
                  <a:close/>
                  <a:moveTo>
                    <a:pt x="2695738" y="3175533"/>
                  </a:moveTo>
                  <a:cubicBezTo>
                    <a:pt x="2695616" y="3281100"/>
                    <a:pt x="2610072" y="3366651"/>
                    <a:pt x="2504505" y="3366782"/>
                  </a:cubicBezTo>
                  <a:lnTo>
                    <a:pt x="1891827" y="3366782"/>
                  </a:lnTo>
                  <a:lnTo>
                    <a:pt x="1891827" y="1941059"/>
                  </a:lnTo>
                  <a:lnTo>
                    <a:pt x="2695738" y="1941059"/>
                  </a:lnTo>
                  <a:close/>
                </a:path>
              </a:pathLst>
            </a:custGeom>
            <a:solidFill>
              <a:srgbClr val="999999"/>
            </a:solidFill>
            <a:ln w="7888" cap="flat">
              <a:noFill/>
              <a:prstDash val="solid"/>
              <a:miter/>
            </a:ln>
          </p:spPr>
          <p:txBody>
            <a:bodyPr rtlCol="0" anchor="ctr"/>
            <a:lstStyle/>
            <a:p>
              <a:endParaRPr lang="en-NG"/>
            </a:p>
          </p:txBody>
        </p:sp>
        <p:sp>
          <p:nvSpPr>
            <p:cNvPr id="11" name="Freeform 10">
              <a:extLst>
                <a:ext uri="{FF2B5EF4-FFF2-40B4-BE49-F238E27FC236}">
                  <a16:creationId xmlns:a16="http://schemas.microsoft.com/office/drawing/2014/main" id="{9674866A-DF14-1742-B30B-5CBFA0D3AABD}"/>
                </a:ext>
              </a:extLst>
            </p:cNvPr>
            <p:cNvSpPr/>
            <p:nvPr/>
          </p:nvSpPr>
          <p:spPr>
            <a:xfrm>
              <a:off x="9666417" y="3588761"/>
              <a:ext cx="549555" cy="527344"/>
            </a:xfrm>
            <a:custGeom>
              <a:avLst/>
              <a:gdLst>
                <a:gd name="connsiteX0" fmla="*/ 439364 w 549555"/>
                <a:gd name="connsiteY0" fmla="*/ 187357 h 527344"/>
                <a:gd name="connsiteX1" fmla="*/ 462004 w 549555"/>
                <a:gd name="connsiteY1" fmla="*/ 55343 h 527344"/>
                <a:gd name="connsiteX2" fmla="*/ 423341 w 549555"/>
                <a:gd name="connsiteY2" fmla="*/ 702 h 527344"/>
                <a:gd name="connsiteX3" fmla="*/ 393351 w 549555"/>
                <a:gd name="connsiteY3" fmla="*/ 5448 h 527344"/>
                <a:gd name="connsiteX4" fmla="*/ 274802 w 549555"/>
                <a:gd name="connsiteY4" fmla="*/ 67767 h 527344"/>
                <a:gd name="connsiteX5" fmla="*/ 156246 w 549555"/>
                <a:gd name="connsiteY5" fmla="*/ 5448 h 527344"/>
                <a:gd name="connsiteX6" fmla="*/ 92325 w 549555"/>
                <a:gd name="connsiteY6" fmla="*/ 25313 h 527344"/>
                <a:gd name="connsiteX7" fmla="*/ 87568 w 549555"/>
                <a:gd name="connsiteY7" fmla="*/ 55343 h 527344"/>
                <a:gd name="connsiteX8" fmla="*/ 110208 w 549555"/>
                <a:gd name="connsiteY8" fmla="*/ 187357 h 527344"/>
                <a:gd name="connsiteX9" fmla="*/ 14300 w 549555"/>
                <a:gd name="connsiteY9" fmla="*/ 280836 h 527344"/>
                <a:gd name="connsiteX10" fmla="*/ 13432 w 549555"/>
                <a:gd name="connsiteY10" fmla="*/ 347767 h 527344"/>
                <a:gd name="connsiteX11" fmla="*/ 40529 w 549555"/>
                <a:gd name="connsiteY11" fmla="*/ 361575 h 527344"/>
                <a:gd name="connsiteX12" fmla="*/ 173056 w 549555"/>
                <a:gd name="connsiteY12" fmla="*/ 380838 h 527344"/>
                <a:gd name="connsiteX13" fmla="*/ 232330 w 549555"/>
                <a:gd name="connsiteY13" fmla="*/ 500941 h 527344"/>
                <a:gd name="connsiteX14" fmla="*/ 295716 w 549555"/>
                <a:gd name="connsiteY14" fmla="*/ 522451 h 527344"/>
                <a:gd name="connsiteX15" fmla="*/ 317227 w 549555"/>
                <a:gd name="connsiteY15" fmla="*/ 500941 h 527344"/>
                <a:gd name="connsiteX16" fmla="*/ 376493 w 549555"/>
                <a:gd name="connsiteY16" fmla="*/ 380838 h 527344"/>
                <a:gd name="connsiteX17" fmla="*/ 509020 w 549555"/>
                <a:gd name="connsiteY17" fmla="*/ 361575 h 527344"/>
                <a:gd name="connsiteX18" fmla="*/ 549058 w 549555"/>
                <a:gd name="connsiteY18" fmla="*/ 307933 h 527344"/>
                <a:gd name="connsiteX19" fmla="*/ 535249 w 549555"/>
                <a:gd name="connsiteY19" fmla="*/ 280836 h 527344"/>
                <a:gd name="connsiteX20" fmla="*/ 338257 w 549555"/>
                <a:gd name="connsiteY20" fmla="*/ 290697 h 527344"/>
                <a:gd name="connsiteX21" fmla="*/ 302617 w 549555"/>
                <a:gd name="connsiteY21" fmla="*/ 316587 h 527344"/>
                <a:gd name="connsiteX22" fmla="*/ 274778 w 549555"/>
                <a:gd name="connsiteY22" fmla="*/ 373005 h 527344"/>
                <a:gd name="connsiteX23" fmla="*/ 246932 w 549555"/>
                <a:gd name="connsiteY23" fmla="*/ 316587 h 527344"/>
                <a:gd name="connsiteX24" fmla="*/ 211299 w 549555"/>
                <a:gd name="connsiteY24" fmla="*/ 290697 h 527344"/>
                <a:gd name="connsiteX25" fmla="*/ 149028 w 549555"/>
                <a:gd name="connsiteY25" fmla="*/ 281648 h 527344"/>
                <a:gd name="connsiteX26" fmla="*/ 194087 w 549555"/>
                <a:gd name="connsiteY26" fmla="*/ 237733 h 527344"/>
                <a:gd name="connsiteX27" fmla="*/ 207702 w 549555"/>
                <a:gd name="connsiteY27" fmla="*/ 195837 h 527344"/>
                <a:gd name="connsiteX28" fmla="*/ 197061 w 549555"/>
                <a:gd name="connsiteY28" fmla="*/ 133818 h 527344"/>
                <a:gd name="connsiteX29" fmla="*/ 252754 w 549555"/>
                <a:gd name="connsiteY29" fmla="*/ 163092 h 527344"/>
                <a:gd name="connsiteX30" fmla="*/ 296803 w 549555"/>
                <a:gd name="connsiteY30" fmla="*/ 163092 h 527344"/>
                <a:gd name="connsiteX31" fmla="*/ 352488 w 549555"/>
                <a:gd name="connsiteY31" fmla="*/ 133818 h 527344"/>
                <a:gd name="connsiteX32" fmla="*/ 341854 w 549555"/>
                <a:gd name="connsiteY32" fmla="*/ 195837 h 527344"/>
                <a:gd name="connsiteX33" fmla="*/ 355462 w 549555"/>
                <a:gd name="connsiteY33" fmla="*/ 237733 h 527344"/>
                <a:gd name="connsiteX34" fmla="*/ 400521 w 549555"/>
                <a:gd name="connsiteY34" fmla="*/ 281648 h 5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9555" h="527344">
                  <a:moveTo>
                    <a:pt x="439364" y="187357"/>
                  </a:moveTo>
                  <a:lnTo>
                    <a:pt x="462004" y="55343"/>
                  </a:lnTo>
                  <a:cubicBezTo>
                    <a:pt x="466416" y="29577"/>
                    <a:pt x="449106" y="5114"/>
                    <a:pt x="423341" y="702"/>
                  </a:cubicBezTo>
                  <a:cubicBezTo>
                    <a:pt x="413094" y="-1052"/>
                    <a:pt x="402555" y="615"/>
                    <a:pt x="393351" y="5448"/>
                  </a:cubicBezTo>
                  <a:lnTo>
                    <a:pt x="274802" y="67767"/>
                  </a:lnTo>
                  <a:lnTo>
                    <a:pt x="156246" y="5448"/>
                  </a:lnTo>
                  <a:cubicBezTo>
                    <a:pt x="133109" y="-6718"/>
                    <a:pt x="104491" y="2176"/>
                    <a:pt x="92325" y="25313"/>
                  </a:cubicBezTo>
                  <a:cubicBezTo>
                    <a:pt x="87480" y="34527"/>
                    <a:pt x="85808" y="45082"/>
                    <a:pt x="87568" y="55343"/>
                  </a:cubicBezTo>
                  <a:lnTo>
                    <a:pt x="110208" y="187357"/>
                  </a:lnTo>
                  <a:lnTo>
                    <a:pt x="14300" y="280836"/>
                  </a:lnTo>
                  <a:cubicBezTo>
                    <a:pt x="-4422" y="299079"/>
                    <a:pt x="-4811" y="329044"/>
                    <a:pt x="13432" y="347767"/>
                  </a:cubicBezTo>
                  <a:cubicBezTo>
                    <a:pt x="20699" y="355225"/>
                    <a:pt x="30224" y="360078"/>
                    <a:pt x="40529" y="361575"/>
                  </a:cubicBezTo>
                  <a:lnTo>
                    <a:pt x="173056" y="380838"/>
                  </a:lnTo>
                  <a:lnTo>
                    <a:pt x="232330" y="500941"/>
                  </a:lnTo>
                  <a:cubicBezTo>
                    <a:pt x="243894" y="524385"/>
                    <a:pt x="272273" y="534015"/>
                    <a:pt x="295716" y="522451"/>
                  </a:cubicBezTo>
                  <a:cubicBezTo>
                    <a:pt x="305058" y="517844"/>
                    <a:pt x="312619" y="510283"/>
                    <a:pt x="317227" y="500941"/>
                  </a:cubicBezTo>
                  <a:lnTo>
                    <a:pt x="376493" y="380838"/>
                  </a:lnTo>
                  <a:lnTo>
                    <a:pt x="509020" y="361575"/>
                  </a:lnTo>
                  <a:cubicBezTo>
                    <a:pt x="534889" y="357818"/>
                    <a:pt x="552814" y="333802"/>
                    <a:pt x="549058" y="307933"/>
                  </a:cubicBezTo>
                  <a:cubicBezTo>
                    <a:pt x="547561" y="297627"/>
                    <a:pt x="542708" y="288103"/>
                    <a:pt x="535249" y="280836"/>
                  </a:cubicBezTo>
                  <a:close/>
                  <a:moveTo>
                    <a:pt x="338257" y="290697"/>
                  </a:moveTo>
                  <a:cubicBezTo>
                    <a:pt x="322840" y="292935"/>
                    <a:pt x="309512" y="302617"/>
                    <a:pt x="302617" y="316587"/>
                  </a:cubicBezTo>
                  <a:lnTo>
                    <a:pt x="274778" y="373005"/>
                  </a:lnTo>
                  <a:lnTo>
                    <a:pt x="246932" y="316587"/>
                  </a:lnTo>
                  <a:cubicBezTo>
                    <a:pt x="240038" y="302619"/>
                    <a:pt x="226713" y="292938"/>
                    <a:pt x="211299" y="290697"/>
                  </a:cubicBezTo>
                  <a:lnTo>
                    <a:pt x="149028" y="281648"/>
                  </a:lnTo>
                  <a:lnTo>
                    <a:pt x="194087" y="237733"/>
                  </a:lnTo>
                  <a:cubicBezTo>
                    <a:pt x="205244" y="226860"/>
                    <a:pt x="210335" y="211192"/>
                    <a:pt x="207702" y="195837"/>
                  </a:cubicBezTo>
                  <a:lnTo>
                    <a:pt x="197061" y="133818"/>
                  </a:lnTo>
                  <a:lnTo>
                    <a:pt x="252754" y="163092"/>
                  </a:lnTo>
                  <a:cubicBezTo>
                    <a:pt x="266540" y="170349"/>
                    <a:pt x="283017" y="170349"/>
                    <a:pt x="296803" y="163092"/>
                  </a:cubicBezTo>
                  <a:lnTo>
                    <a:pt x="352488" y="133818"/>
                  </a:lnTo>
                  <a:lnTo>
                    <a:pt x="341854" y="195837"/>
                  </a:lnTo>
                  <a:cubicBezTo>
                    <a:pt x="339219" y="211191"/>
                    <a:pt x="344308" y="226858"/>
                    <a:pt x="355462" y="237733"/>
                  </a:cubicBezTo>
                  <a:lnTo>
                    <a:pt x="400521" y="281648"/>
                  </a:lnTo>
                  <a:close/>
                </a:path>
              </a:pathLst>
            </a:custGeom>
            <a:solidFill>
              <a:schemeClr val="accent1"/>
            </a:solidFill>
            <a:ln w="7888" cap="flat">
              <a:noFill/>
              <a:prstDash val="solid"/>
              <a:miter/>
            </a:ln>
          </p:spPr>
          <p:txBody>
            <a:bodyPr rtlCol="0" anchor="ctr"/>
            <a:lstStyle/>
            <a:p>
              <a:endParaRPr lang="en-NG"/>
            </a:p>
          </p:txBody>
        </p:sp>
        <p:sp>
          <p:nvSpPr>
            <p:cNvPr id="12" name="Freeform 11">
              <a:extLst>
                <a:ext uri="{FF2B5EF4-FFF2-40B4-BE49-F238E27FC236}">
                  <a16:creationId xmlns:a16="http://schemas.microsoft.com/office/drawing/2014/main" id="{7BA8F4D2-EA13-DA45-B357-D1616A4E73CD}"/>
                </a:ext>
              </a:extLst>
            </p:cNvPr>
            <p:cNvSpPr/>
            <p:nvPr/>
          </p:nvSpPr>
          <p:spPr>
            <a:xfrm>
              <a:off x="10138728" y="2936710"/>
              <a:ext cx="547564" cy="538621"/>
            </a:xfrm>
            <a:custGeom>
              <a:avLst/>
              <a:gdLst>
                <a:gd name="connsiteX0" fmla="*/ 511425 w 547564"/>
                <a:gd name="connsiteY0" fmla="*/ 187256 h 538621"/>
                <a:gd name="connsiteX1" fmla="*/ 381264 w 547564"/>
                <a:gd name="connsiteY1" fmla="*/ 155623 h 538621"/>
                <a:gd name="connsiteX2" fmla="*/ 333531 w 547564"/>
                <a:gd name="connsiteY2" fmla="*/ 30488 h 538621"/>
                <a:gd name="connsiteX3" fmla="*/ 272447 w 547564"/>
                <a:gd name="connsiteY3" fmla="*/ 3116 h 538621"/>
                <a:gd name="connsiteX4" fmla="*/ 249013 w 547564"/>
                <a:gd name="connsiteY4" fmla="*/ 22505 h 538621"/>
                <a:gd name="connsiteX5" fmla="*/ 178719 w 547564"/>
                <a:gd name="connsiteY5" fmla="*/ 136517 h 538621"/>
                <a:gd name="connsiteX6" fmla="*/ 44953 w 547564"/>
                <a:gd name="connsiteY6" fmla="*/ 143246 h 538621"/>
                <a:gd name="connsiteX7" fmla="*/ 61 w 547564"/>
                <a:gd name="connsiteY7" fmla="*/ 192897 h 538621"/>
                <a:gd name="connsiteX8" fmla="*/ 11253 w 547564"/>
                <a:gd name="connsiteY8" fmla="*/ 221153 h 538621"/>
                <a:gd name="connsiteX9" fmla="*/ 97956 w 547564"/>
                <a:gd name="connsiteY9" fmla="*/ 323239 h 538621"/>
                <a:gd name="connsiteX10" fmla="*/ 63034 w 547564"/>
                <a:gd name="connsiteY10" fmla="*/ 452531 h 538621"/>
                <a:gd name="connsiteX11" fmla="*/ 96377 w 547564"/>
                <a:gd name="connsiteY11" fmla="*/ 510572 h 538621"/>
                <a:gd name="connsiteX12" fmla="*/ 126717 w 547564"/>
                <a:gd name="connsiteY12" fmla="*/ 508658 h 538621"/>
                <a:gd name="connsiteX13" fmla="*/ 250567 w 547564"/>
                <a:gd name="connsiteY13" fmla="*/ 457746 h 538621"/>
                <a:gd name="connsiteX14" fmla="*/ 362797 w 547564"/>
                <a:gd name="connsiteY14" fmla="*/ 530928 h 538621"/>
                <a:gd name="connsiteX15" fmla="*/ 428299 w 547564"/>
                <a:gd name="connsiteY15" fmla="*/ 517145 h 538621"/>
                <a:gd name="connsiteX16" fmla="*/ 435853 w 547564"/>
                <a:gd name="connsiteY16" fmla="*/ 487706 h 538621"/>
                <a:gd name="connsiteX17" fmla="*/ 425716 w 547564"/>
                <a:gd name="connsiteY17" fmla="*/ 354154 h 538621"/>
                <a:gd name="connsiteX18" fmla="*/ 529947 w 547564"/>
                <a:gd name="connsiteY18" fmla="*/ 270086 h 538621"/>
                <a:gd name="connsiteX19" fmla="*/ 537072 w 547564"/>
                <a:gd name="connsiteY19" fmla="*/ 203530 h 538621"/>
                <a:gd name="connsiteX20" fmla="*/ 511424 w 547564"/>
                <a:gd name="connsiteY20" fmla="*/ 187256 h 538621"/>
                <a:gd name="connsiteX21" fmla="*/ 346902 w 547564"/>
                <a:gd name="connsiteY21" fmla="*/ 296118 h 538621"/>
                <a:gd name="connsiteX22" fmla="*/ 329421 w 547564"/>
                <a:gd name="connsiteY22" fmla="*/ 336547 h 538621"/>
                <a:gd name="connsiteX23" fmla="*/ 334154 w 547564"/>
                <a:gd name="connsiteY23" fmla="*/ 399284 h 538621"/>
                <a:gd name="connsiteX24" fmla="*/ 281451 w 547564"/>
                <a:gd name="connsiteY24" fmla="*/ 364898 h 538621"/>
                <a:gd name="connsiteX25" fmla="*/ 237598 w 547564"/>
                <a:gd name="connsiteY25" fmla="*/ 360764 h 538621"/>
                <a:gd name="connsiteX26" fmla="*/ 179413 w 547564"/>
                <a:gd name="connsiteY26" fmla="*/ 384682 h 538621"/>
                <a:gd name="connsiteX27" fmla="*/ 195821 w 547564"/>
                <a:gd name="connsiteY27" fmla="*/ 323941 h 538621"/>
                <a:gd name="connsiteX28" fmla="*/ 186205 w 547564"/>
                <a:gd name="connsiteY28" fmla="*/ 280956 h 538621"/>
                <a:gd name="connsiteX29" fmla="*/ 145476 w 547564"/>
                <a:gd name="connsiteY29" fmla="*/ 233002 h 538621"/>
                <a:gd name="connsiteX30" fmla="*/ 208316 w 547564"/>
                <a:gd name="connsiteY30" fmla="*/ 229847 h 538621"/>
                <a:gd name="connsiteX31" fmla="*/ 246236 w 547564"/>
                <a:gd name="connsiteY31" fmla="*/ 207427 h 538621"/>
                <a:gd name="connsiteX32" fmla="*/ 279250 w 547564"/>
                <a:gd name="connsiteY32" fmla="*/ 153872 h 538621"/>
                <a:gd name="connsiteX33" fmla="*/ 301669 w 547564"/>
                <a:gd name="connsiteY33" fmla="*/ 212658 h 538621"/>
                <a:gd name="connsiteX34" fmla="*/ 334714 w 547564"/>
                <a:gd name="connsiteY34" fmla="*/ 241774 h 538621"/>
                <a:gd name="connsiteX35" fmla="*/ 395858 w 547564"/>
                <a:gd name="connsiteY35" fmla="*/ 256636 h 53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7564" h="538621">
                  <a:moveTo>
                    <a:pt x="511425" y="187256"/>
                  </a:moveTo>
                  <a:lnTo>
                    <a:pt x="381264" y="155623"/>
                  </a:lnTo>
                  <a:lnTo>
                    <a:pt x="333531" y="30488"/>
                  </a:lnTo>
                  <a:cubicBezTo>
                    <a:pt x="324221" y="6062"/>
                    <a:pt x="296873" y="-6193"/>
                    <a:pt x="272447" y="3116"/>
                  </a:cubicBezTo>
                  <a:cubicBezTo>
                    <a:pt x="262715" y="6825"/>
                    <a:pt x="254479" y="13640"/>
                    <a:pt x="249013" y="22505"/>
                  </a:cubicBezTo>
                  <a:lnTo>
                    <a:pt x="178719" y="136517"/>
                  </a:lnTo>
                  <a:lnTo>
                    <a:pt x="44953" y="143246"/>
                  </a:lnTo>
                  <a:cubicBezTo>
                    <a:pt x="18846" y="144560"/>
                    <a:pt x="-1253" y="166790"/>
                    <a:pt x="61" y="192897"/>
                  </a:cubicBezTo>
                  <a:cubicBezTo>
                    <a:pt x="584" y="203290"/>
                    <a:pt x="4518" y="213221"/>
                    <a:pt x="11253" y="221153"/>
                  </a:cubicBezTo>
                  <a:lnTo>
                    <a:pt x="97956" y="323239"/>
                  </a:lnTo>
                  <a:lnTo>
                    <a:pt x="63034" y="452531"/>
                  </a:lnTo>
                  <a:cubicBezTo>
                    <a:pt x="56213" y="477766"/>
                    <a:pt x="71142" y="503752"/>
                    <a:pt x="96377" y="510572"/>
                  </a:cubicBezTo>
                  <a:cubicBezTo>
                    <a:pt x="106425" y="513288"/>
                    <a:pt x="117089" y="512615"/>
                    <a:pt x="126717" y="508658"/>
                  </a:cubicBezTo>
                  <a:lnTo>
                    <a:pt x="250567" y="457746"/>
                  </a:lnTo>
                  <a:lnTo>
                    <a:pt x="362797" y="530928"/>
                  </a:lnTo>
                  <a:cubicBezTo>
                    <a:pt x="384691" y="545210"/>
                    <a:pt x="414017" y="539039"/>
                    <a:pt x="428299" y="517145"/>
                  </a:cubicBezTo>
                  <a:cubicBezTo>
                    <a:pt x="433985" y="508430"/>
                    <a:pt x="436640" y="498083"/>
                    <a:pt x="435853" y="487706"/>
                  </a:cubicBezTo>
                  <a:lnTo>
                    <a:pt x="425716" y="354154"/>
                  </a:lnTo>
                  <a:lnTo>
                    <a:pt x="529947" y="270086"/>
                  </a:lnTo>
                  <a:cubicBezTo>
                    <a:pt x="550294" y="253675"/>
                    <a:pt x="553484" y="223877"/>
                    <a:pt x="537072" y="203530"/>
                  </a:cubicBezTo>
                  <a:cubicBezTo>
                    <a:pt x="530543" y="195435"/>
                    <a:pt x="521529" y="189716"/>
                    <a:pt x="511424" y="187256"/>
                  </a:cubicBezTo>
                  <a:close/>
                  <a:moveTo>
                    <a:pt x="346902" y="296118"/>
                  </a:moveTo>
                  <a:cubicBezTo>
                    <a:pt x="334777" y="305897"/>
                    <a:pt x="328240" y="321015"/>
                    <a:pt x="329421" y="336547"/>
                  </a:cubicBezTo>
                  <a:lnTo>
                    <a:pt x="334154" y="399284"/>
                  </a:lnTo>
                  <a:lnTo>
                    <a:pt x="281451" y="364898"/>
                  </a:lnTo>
                  <a:cubicBezTo>
                    <a:pt x="268404" y="356388"/>
                    <a:pt x="252005" y="354842"/>
                    <a:pt x="237598" y="360764"/>
                  </a:cubicBezTo>
                  <a:lnTo>
                    <a:pt x="179413" y="384682"/>
                  </a:lnTo>
                  <a:lnTo>
                    <a:pt x="195821" y="323941"/>
                  </a:lnTo>
                  <a:cubicBezTo>
                    <a:pt x="199884" y="308903"/>
                    <a:pt x="196288" y="292829"/>
                    <a:pt x="186205" y="280956"/>
                  </a:cubicBezTo>
                  <a:lnTo>
                    <a:pt x="145476" y="233002"/>
                  </a:lnTo>
                  <a:lnTo>
                    <a:pt x="208316" y="229847"/>
                  </a:lnTo>
                  <a:cubicBezTo>
                    <a:pt x="223876" y="229069"/>
                    <a:pt x="238056" y="220686"/>
                    <a:pt x="246236" y="207427"/>
                  </a:cubicBezTo>
                  <a:lnTo>
                    <a:pt x="279250" y="153872"/>
                  </a:lnTo>
                  <a:lnTo>
                    <a:pt x="301669" y="212658"/>
                  </a:lnTo>
                  <a:cubicBezTo>
                    <a:pt x="307222" y="227209"/>
                    <a:pt x="319579" y="238097"/>
                    <a:pt x="334714" y="241774"/>
                  </a:cubicBezTo>
                  <a:lnTo>
                    <a:pt x="395858" y="256636"/>
                  </a:lnTo>
                  <a:close/>
                </a:path>
              </a:pathLst>
            </a:custGeom>
            <a:solidFill>
              <a:schemeClr val="accent5"/>
            </a:solidFill>
            <a:ln w="7888" cap="flat">
              <a:noFill/>
              <a:prstDash val="solid"/>
              <a:miter/>
            </a:ln>
          </p:spPr>
          <p:txBody>
            <a:bodyPr rtlCol="0" anchor="ctr"/>
            <a:lstStyle/>
            <a:p>
              <a:endParaRPr lang="en-NG"/>
            </a:p>
          </p:txBody>
        </p:sp>
        <p:sp>
          <p:nvSpPr>
            <p:cNvPr id="13" name="Freeform 12">
              <a:extLst>
                <a:ext uri="{FF2B5EF4-FFF2-40B4-BE49-F238E27FC236}">
                  <a16:creationId xmlns:a16="http://schemas.microsoft.com/office/drawing/2014/main" id="{4CA50F77-D952-BF44-BDED-44EF4C20433B}"/>
                </a:ext>
              </a:extLst>
            </p:cNvPr>
            <p:cNvSpPr/>
            <p:nvPr/>
          </p:nvSpPr>
          <p:spPr>
            <a:xfrm>
              <a:off x="9856067" y="2031315"/>
              <a:ext cx="547564" cy="538628"/>
            </a:xfrm>
            <a:custGeom>
              <a:avLst/>
              <a:gdLst>
                <a:gd name="connsiteX0" fmla="*/ 97995 w 547564"/>
                <a:gd name="connsiteY0" fmla="*/ 323229 h 538628"/>
                <a:gd name="connsiteX1" fmla="*/ 63057 w 547564"/>
                <a:gd name="connsiteY1" fmla="*/ 452522 h 538628"/>
                <a:gd name="connsiteX2" fmla="*/ 96388 w 547564"/>
                <a:gd name="connsiteY2" fmla="*/ 510569 h 538628"/>
                <a:gd name="connsiteX3" fmla="*/ 126741 w 547564"/>
                <a:gd name="connsiteY3" fmla="*/ 508656 h 538628"/>
                <a:gd name="connsiteX4" fmla="*/ 250590 w 547564"/>
                <a:gd name="connsiteY4" fmla="*/ 457736 h 538628"/>
                <a:gd name="connsiteX5" fmla="*/ 362773 w 547564"/>
                <a:gd name="connsiteY5" fmla="*/ 530934 h 538628"/>
                <a:gd name="connsiteX6" fmla="*/ 428275 w 547564"/>
                <a:gd name="connsiteY6" fmla="*/ 517153 h 538628"/>
                <a:gd name="connsiteX7" fmla="*/ 435829 w 547564"/>
                <a:gd name="connsiteY7" fmla="*/ 487705 h 538628"/>
                <a:gd name="connsiteX8" fmla="*/ 425692 w 547564"/>
                <a:gd name="connsiteY8" fmla="*/ 354152 h 538628"/>
                <a:gd name="connsiteX9" fmla="*/ 529946 w 547564"/>
                <a:gd name="connsiteY9" fmla="*/ 270076 h 538628"/>
                <a:gd name="connsiteX10" fmla="*/ 537072 w 547564"/>
                <a:gd name="connsiteY10" fmla="*/ 203520 h 538628"/>
                <a:gd name="connsiteX11" fmla="*/ 511424 w 547564"/>
                <a:gd name="connsiteY11" fmla="*/ 187247 h 538628"/>
                <a:gd name="connsiteX12" fmla="*/ 381264 w 547564"/>
                <a:gd name="connsiteY12" fmla="*/ 155622 h 538628"/>
                <a:gd name="connsiteX13" fmla="*/ 333538 w 547564"/>
                <a:gd name="connsiteY13" fmla="*/ 30478 h 538628"/>
                <a:gd name="connsiteX14" fmla="*/ 272449 w 547564"/>
                <a:gd name="connsiteY14" fmla="*/ 3120 h 538628"/>
                <a:gd name="connsiteX15" fmla="*/ 249021 w 547564"/>
                <a:gd name="connsiteY15" fmla="*/ 22511 h 538628"/>
                <a:gd name="connsiteX16" fmla="*/ 178734 w 547564"/>
                <a:gd name="connsiteY16" fmla="*/ 136516 h 538628"/>
                <a:gd name="connsiteX17" fmla="*/ 44961 w 547564"/>
                <a:gd name="connsiteY17" fmla="*/ 143237 h 538628"/>
                <a:gd name="connsiteX18" fmla="*/ 61 w 547564"/>
                <a:gd name="connsiteY18" fmla="*/ 192880 h 538628"/>
                <a:gd name="connsiteX19" fmla="*/ 11253 w 547564"/>
                <a:gd name="connsiteY19" fmla="*/ 221144 h 538628"/>
                <a:gd name="connsiteX20" fmla="*/ 208363 w 547564"/>
                <a:gd name="connsiteY20" fmla="*/ 229797 h 538628"/>
                <a:gd name="connsiteX21" fmla="*/ 246275 w 547564"/>
                <a:gd name="connsiteY21" fmla="*/ 207370 h 538628"/>
                <a:gd name="connsiteX22" fmla="*/ 279297 w 547564"/>
                <a:gd name="connsiteY22" fmla="*/ 153815 h 538628"/>
                <a:gd name="connsiteX23" fmla="*/ 301716 w 547564"/>
                <a:gd name="connsiteY23" fmla="*/ 212600 h 538628"/>
                <a:gd name="connsiteX24" fmla="*/ 334761 w 547564"/>
                <a:gd name="connsiteY24" fmla="*/ 241725 h 538628"/>
                <a:gd name="connsiteX25" fmla="*/ 395897 w 547564"/>
                <a:gd name="connsiteY25" fmla="*/ 256579 h 538628"/>
                <a:gd name="connsiteX26" fmla="*/ 346925 w 547564"/>
                <a:gd name="connsiteY26" fmla="*/ 296069 h 538628"/>
                <a:gd name="connsiteX27" fmla="*/ 329436 w 547564"/>
                <a:gd name="connsiteY27" fmla="*/ 336497 h 538628"/>
                <a:gd name="connsiteX28" fmla="*/ 334169 w 547564"/>
                <a:gd name="connsiteY28" fmla="*/ 399243 h 538628"/>
                <a:gd name="connsiteX29" fmla="*/ 281466 w 547564"/>
                <a:gd name="connsiteY29" fmla="*/ 364857 h 538628"/>
                <a:gd name="connsiteX30" fmla="*/ 237614 w 547564"/>
                <a:gd name="connsiteY30" fmla="*/ 360723 h 538628"/>
                <a:gd name="connsiteX31" fmla="*/ 179428 w 547564"/>
                <a:gd name="connsiteY31" fmla="*/ 384641 h 538628"/>
                <a:gd name="connsiteX32" fmla="*/ 195836 w 547564"/>
                <a:gd name="connsiteY32" fmla="*/ 323899 h 538628"/>
                <a:gd name="connsiteX33" fmla="*/ 186220 w 547564"/>
                <a:gd name="connsiteY33" fmla="*/ 280907 h 538628"/>
                <a:gd name="connsiteX34" fmla="*/ 145492 w 547564"/>
                <a:gd name="connsiteY34" fmla="*/ 232945 h 5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564" h="538628">
                  <a:moveTo>
                    <a:pt x="97995" y="323229"/>
                  </a:moveTo>
                  <a:lnTo>
                    <a:pt x="63057" y="452522"/>
                  </a:lnTo>
                  <a:cubicBezTo>
                    <a:pt x="56232" y="477755"/>
                    <a:pt x="71155" y="503744"/>
                    <a:pt x="96388" y="510569"/>
                  </a:cubicBezTo>
                  <a:cubicBezTo>
                    <a:pt x="106441" y="513288"/>
                    <a:pt x="117109" y="512615"/>
                    <a:pt x="126741" y="508656"/>
                  </a:cubicBezTo>
                  <a:lnTo>
                    <a:pt x="250590" y="457736"/>
                  </a:lnTo>
                  <a:lnTo>
                    <a:pt x="362773" y="530934"/>
                  </a:lnTo>
                  <a:cubicBezTo>
                    <a:pt x="384667" y="545216"/>
                    <a:pt x="413993" y="539046"/>
                    <a:pt x="428275" y="517153"/>
                  </a:cubicBezTo>
                  <a:cubicBezTo>
                    <a:pt x="433963" y="508434"/>
                    <a:pt x="436618" y="498084"/>
                    <a:pt x="435829" y="487705"/>
                  </a:cubicBezTo>
                  <a:lnTo>
                    <a:pt x="425692" y="354152"/>
                  </a:lnTo>
                  <a:lnTo>
                    <a:pt x="529946" y="270076"/>
                  </a:lnTo>
                  <a:cubicBezTo>
                    <a:pt x="550293" y="253665"/>
                    <a:pt x="553483" y="223867"/>
                    <a:pt x="537072" y="203520"/>
                  </a:cubicBezTo>
                  <a:cubicBezTo>
                    <a:pt x="530543" y="195425"/>
                    <a:pt x="521529" y="189706"/>
                    <a:pt x="511424" y="187247"/>
                  </a:cubicBezTo>
                  <a:lnTo>
                    <a:pt x="381264" y="155622"/>
                  </a:lnTo>
                  <a:lnTo>
                    <a:pt x="333538" y="30478"/>
                  </a:lnTo>
                  <a:cubicBezTo>
                    <a:pt x="324224" y="6054"/>
                    <a:pt x="296873" y="-6195"/>
                    <a:pt x="272449" y="3120"/>
                  </a:cubicBezTo>
                  <a:cubicBezTo>
                    <a:pt x="262719" y="6830"/>
                    <a:pt x="254484" y="13646"/>
                    <a:pt x="249021" y="22511"/>
                  </a:cubicBezTo>
                  <a:lnTo>
                    <a:pt x="178734" y="136516"/>
                  </a:lnTo>
                  <a:lnTo>
                    <a:pt x="44961" y="143237"/>
                  </a:lnTo>
                  <a:cubicBezTo>
                    <a:pt x="18853" y="144546"/>
                    <a:pt x="-1249" y="166772"/>
                    <a:pt x="61" y="192880"/>
                  </a:cubicBezTo>
                  <a:cubicBezTo>
                    <a:pt x="582" y="203276"/>
                    <a:pt x="4516" y="213209"/>
                    <a:pt x="11253" y="221144"/>
                  </a:cubicBezTo>
                  <a:close/>
                  <a:moveTo>
                    <a:pt x="208363" y="229797"/>
                  </a:moveTo>
                  <a:cubicBezTo>
                    <a:pt x="223921" y="229016"/>
                    <a:pt x="238099" y="220629"/>
                    <a:pt x="246275" y="207370"/>
                  </a:cubicBezTo>
                  <a:lnTo>
                    <a:pt x="279297" y="153815"/>
                  </a:lnTo>
                  <a:lnTo>
                    <a:pt x="301716" y="212600"/>
                  </a:lnTo>
                  <a:cubicBezTo>
                    <a:pt x="307267" y="227155"/>
                    <a:pt x="319624" y="238046"/>
                    <a:pt x="334761" y="241725"/>
                  </a:cubicBezTo>
                  <a:lnTo>
                    <a:pt x="395897" y="256579"/>
                  </a:lnTo>
                  <a:lnTo>
                    <a:pt x="346925" y="296069"/>
                  </a:lnTo>
                  <a:cubicBezTo>
                    <a:pt x="334798" y="305846"/>
                    <a:pt x="328258" y="320964"/>
                    <a:pt x="329436" y="336497"/>
                  </a:cubicBezTo>
                  <a:lnTo>
                    <a:pt x="334169" y="399243"/>
                  </a:lnTo>
                  <a:lnTo>
                    <a:pt x="281466" y="364857"/>
                  </a:lnTo>
                  <a:cubicBezTo>
                    <a:pt x="268419" y="356347"/>
                    <a:pt x="252021" y="354801"/>
                    <a:pt x="237614" y="360723"/>
                  </a:cubicBezTo>
                  <a:lnTo>
                    <a:pt x="179428" y="384641"/>
                  </a:lnTo>
                  <a:lnTo>
                    <a:pt x="195836" y="323899"/>
                  </a:lnTo>
                  <a:cubicBezTo>
                    <a:pt x="199902" y="308859"/>
                    <a:pt x="196306" y="292782"/>
                    <a:pt x="186220" y="280907"/>
                  </a:cubicBezTo>
                  <a:lnTo>
                    <a:pt x="145492" y="232945"/>
                  </a:lnTo>
                  <a:close/>
                </a:path>
              </a:pathLst>
            </a:custGeom>
            <a:solidFill>
              <a:schemeClr val="accent3"/>
            </a:solidFill>
            <a:ln w="7888" cap="flat">
              <a:noFill/>
              <a:prstDash val="solid"/>
              <a:miter/>
            </a:ln>
          </p:spPr>
          <p:txBody>
            <a:bodyPr rtlCol="0" anchor="ctr"/>
            <a:lstStyle/>
            <a:p>
              <a:endParaRPr lang="en-NG"/>
            </a:p>
          </p:txBody>
        </p:sp>
        <p:sp>
          <p:nvSpPr>
            <p:cNvPr id="14" name="Freeform 13">
              <a:extLst>
                <a:ext uri="{FF2B5EF4-FFF2-40B4-BE49-F238E27FC236}">
                  <a16:creationId xmlns:a16="http://schemas.microsoft.com/office/drawing/2014/main" id="{4C469670-02FD-BC4A-9054-8402F08F28FF}"/>
                </a:ext>
              </a:extLst>
            </p:cNvPr>
            <p:cNvSpPr/>
            <p:nvPr/>
          </p:nvSpPr>
          <p:spPr>
            <a:xfrm>
              <a:off x="8926765" y="3693814"/>
              <a:ext cx="696686" cy="313984"/>
            </a:xfrm>
            <a:custGeom>
              <a:avLst/>
              <a:gdLst>
                <a:gd name="connsiteX0" fmla="*/ 168600 w 696686"/>
                <a:gd name="connsiteY0" fmla="*/ 89119 h 313984"/>
                <a:gd name="connsiteX1" fmla="*/ 7367 w 696686"/>
                <a:gd name="connsiteY1" fmla="*/ 241297 h 313984"/>
                <a:gd name="connsiteX2" fmla="*/ 21988 w 696686"/>
                <a:gd name="connsiteY2" fmla="*/ 306617 h 313984"/>
                <a:gd name="connsiteX3" fmla="*/ 87309 w 696686"/>
                <a:gd name="connsiteY3" fmla="*/ 291996 h 313984"/>
                <a:gd name="connsiteX4" fmla="*/ 638401 w 696686"/>
                <a:gd name="connsiteY4" fmla="*/ 114292 h 313984"/>
                <a:gd name="connsiteX5" fmla="*/ 695394 w 696686"/>
                <a:gd name="connsiteY5" fmla="*/ 79188 h 313984"/>
                <a:gd name="connsiteX6" fmla="*/ 661143 w 696686"/>
                <a:gd name="connsiteY6" fmla="*/ 22406 h 313984"/>
                <a:gd name="connsiteX7" fmla="*/ 168600 w 696686"/>
                <a:gd name="connsiteY7" fmla="*/ 89119 h 3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686" h="313984">
                  <a:moveTo>
                    <a:pt x="168600" y="89119"/>
                  </a:moveTo>
                  <a:cubicBezTo>
                    <a:pt x="61742" y="156369"/>
                    <a:pt x="9536" y="237857"/>
                    <a:pt x="7367" y="241297"/>
                  </a:cubicBezTo>
                  <a:cubicBezTo>
                    <a:pt x="-6634" y="263372"/>
                    <a:pt x="-87" y="292617"/>
                    <a:pt x="21988" y="306617"/>
                  </a:cubicBezTo>
                  <a:cubicBezTo>
                    <a:pt x="44063" y="320618"/>
                    <a:pt x="73309" y="314071"/>
                    <a:pt x="87309" y="291996"/>
                  </a:cubicBezTo>
                  <a:cubicBezTo>
                    <a:pt x="94409" y="280952"/>
                    <a:pt x="265660" y="22091"/>
                    <a:pt x="638401" y="114292"/>
                  </a:cubicBezTo>
                  <a:cubicBezTo>
                    <a:pt x="663832" y="120336"/>
                    <a:pt x="689349" y="104620"/>
                    <a:pt x="695394" y="79188"/>
                  </a:cubicBezTo>
                  <a:cubicBezTo>
                    <a:pt x="701359" y="54090"/>
                    <a:pt x="686127" y="28836"/>
                    <a:pt x="661143" y="22406"/>
                  </a:cubicBezTo>
                  <a:cubicBezTo>
                    <a:pt x="431808" y="-34336"/>
                    <a:pt x="266710" y="27360"/>
                    <a:pt x="168600" y="89119"/>
                  </a:cubicBezTo>
                  <a:close/>
                </a:path>
              </a:pathLst>
            </a:custGeom>
            <a:solidFill>
              <a:schemeClr val="accent1"/>
            </a:solidFill>
            <a:ln w="7888" cap="flat">
              <a:noFill/>
              <a:prstDash val="solid"/>
              <a:miter/>
            </a:ln>
          </p:spPr>
          <p:txBody>
            <a:bodyPr rtlCol="0" anchor="ctr"/>
            <a:lstStyle/>
            <a:p>
              <a:endParaRPr lang="en-NG"/>
            </a:p>
          </p:txBody>
        </p:sp>
        <p:sp>
          <p:nvSpPr>
            <p:cNvPr id="15" name="Freeform 14">
              <a:extLst>
                <a:ext uri="{FF2B5EF4-FFF2-40B4-BE49-F238E27FC236}">
                  <a16:creationId xmlns:a16="http://schemas.microsoft.com/office/drawing/2014/main" id="{002F9435-FFA4-A54C-AB38-200C402A2230}"/>
                </a:ext>
              </a:extLst>
            </p:cNvPr>
            <p:cNvSpPr/>
            <p:nvPr/>
          </p:nvSpPr>
          <p:spPr>
            <a:xfrm>
              <a:off x="9061276" y="3127111"/>
              <a:ext cx="997718" cy="490935"/>
            </a:xfrm>
            <a:custGeom>
              <a:avLst/>
              <a:gdLst>
                <a:gd name="connsiteX0" fmla="*/ 932229 w 997718"/>
                <a:gd name="connsiteY0" fmla="*/ 154570 h 490935"/>
                <a:gd name="connsiteX1" fmla="*/ 994090 w 997718"/>
                <a:gd name="connsiteY1" fmla="*/ 128995 h 490935"/>
                <a:gd name="connsiteX2" fmla="*/ 968516 w 997718"/>
                <a:gd name="connsiteY2" fmla="*/ 67134 h 490935"/>
                <a:gd name="connsiteX3" fmla="*/ 240564 w 997718"/>
                <a:gd name="connsiteY3" fmla="*/ 144504 h 490935"/>
                <a:gd name="connsiteX4" fmla="*/ 4949 w 997718"/>
                <a:gd name="connsiteY4" fmla="*/ 422543 h 490935"/>
                <a:gd name="connsiteX5" fmla="*/ 26292 w 997718"/>
                <a:gd name="connsiteY5" fmla="*/ 485986 h 490935"/>
                <a:gd name="connsiteX6" fmla="*/ 89735 w 997718"/>
                <a:gd name="connsiteY6" fmla="*/ 464644 h 490935"/>
                <a:gd name="connsiteX7" fmla="*/ 298308 w 997718"/>
                <a:gd name="connsiteY7" fmla="*/ 219508 h 490935"/>
                <a:gd name="connsiteX8" fmla="*/ 932229 w 997718"/>
                <a:gd name="connsiteY8" fmla="*/ 154570 h 4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18" h="490935">
                  <a:moveTo>
                    <a:pt x="932229" y="154570"/>
                  </a:moveTo>
                  <a:cubicBezTo>
                    <a:pt x="956373" y="164590"/>
                    <a:pt x="984070" y="153140"/>
                    <a:pt x="994090" y="128995"/>
                  </a:cubicBezTo>
                  <a:cubicBezTo>
                    <a:pt x="1004111" y="104851"/>
                    <a:pt x="992661" y="77154"/>
                    <a:pt x="968516" y="67134"/>
                  </a:cubicBezTo>
                  <a:cubicBezTo>
                    <a:pt x="631566" y="-72706"/>
                    <a:pt x="386667" y="32014"/>
                    <a:pt x="240564" y="144504"/>
                  </a:cubicBezTo>
                  <a:cubicBezTo>
                    <a:pt x="143635" y="219884"/>
                    <a:pt x="63405" y="314560"/>
                    <a:pt x="4949" y="422543"/>
                  </a:cubicBezTo>
                  <a:cubicBezTo>
                    <a:pt x="-6677" y="445956"/>
                    <a:pt x="2879" y="474360"/>
                    <a:pt x="26292" y="485986"/>
                  </a:cubicBezTo>
                  <a:cubicBezTo>
                    <a:pt x="49705" y="497612"/>
                    <a:pt x="78109" y="488057"/>
                    <a:pt x="89735" y="464644"/>
                  </a:cubicBezTo>
                  <a:cubicBezTo>
                    <a:pt x="141894" y="369618"/>
                    <a:pt x="212860" y="286211"/>
                    <a:pt x="298308" y="219508"/>
                  </a:cubicBezTo>
                  <a:cubicBezTo>
                    <a:pt x="482015" y="78107"/>
                    <a:pt x="695297" y="56240"/>
                    <a:pt x="932229" y="154570"/>
                  </a:cubicBezTo>
                  <a:close/>
                </a:path>
              </a:pathLst>
            </a:custGeom>
            <a:solidFill>
              <a:schemeClr val="accent5"/>
            </a:solidFill>
            <a:ln w="7888" cap="flat">
              <a:noFill/>
              <a:prstDash val="solid"/>
              <a:miter/>
            </a:ln>
          </p:spPr>
          <p:txBody>
            <a:bodyPr rtlCol="0" anchor="ctr"/>
            <a:lstStyle/>
            <a:p>
              <a:endParaRPr lang="en-NG"/>
            </a:p>
          </p:txBody>
        </p:sp>
        <p:sp>
          <p:nvSpPr>
            <p:cNvPr id="16" name="Freeform 15">
              <a:extLst>
                <a:ext uri="{FF2B5EF4-FFF2-40B4-BE49-F238E27FC236}">
                  <a16:creationId xmlns:a16="http://schemas.microsoft.com/office/drawing/2014/main" id="{2A2F86D8-7548-7145-88CE-1B0ACAB89FF5}"/>
                </a:ext>
              </a:extLst>
            </p:cNvPr>
            <p:cNvSpPr/>
            <p:nvPr/>
          </p:nvSpPr>
          <p:spPr>
            <a:xfrm>
              <a:off x="9459336" y="2578567"/>
              <a:ext cx="691447" cy="441073"/>
            </a:xfrm>
            <a:custGeom>
              <a:avLst/>
              <a:gdLst>
                <a:gd name="connsiteX0" fmla="*/ 2309 w 691447"/>
                <a:gd name="connsiteY0" fmla="*/ 352478 h 441073"/>
                <a:gd name="connsiteX1" fmla="*/ 32775 w 691447"/>
                <a:gd name="connsiteY1" fmla="*/ 412076 h 441073"/>
                <a:gd name="connsiteX2" fmla="*/ 233443 w 691447"/>
                <a:gd name="connsiteY2" fmla="*/ 441074 h 441073"/>
                <a:gd name="connsiteX3" fmla="*/ 485994 w 691447"/>
                <a:gd name="connsiteY3" fmla="*/ 378194 h 441073"/>
                <a:gd name="connsiteX4" fmla="*/ 690574 w 691447"/>
                <a:gd name="connsiteY4" fmla="*/ 56343 h 441073"/>
                <a:gd name="connsiteX5" fmla="*/ 653111 w 691447"/>
                <a:gd name="connsiteY5" fmla="*/ 873 h 441073"/>
                <a:gd name="connsiteX6" fmla="*/ 597641 w 691447"/>
                <a:gd name="connsiteY6" fmla="*/ 38337 h 441073"/>
                <a:gd name="connsiteX7" fmla="*/ 597577 w 691447"/>
                <a:gd name="connsiteY7" fmla="*/ 38673 h 441073"/>
                <a:gd name="connsiteX8" fmla="*/ 438142 w 691447"/>
                <a:gd name="connsiteY8" fmla="*/ 296548 h 441073"/>
                <a:gd name="connsiteX9" fmla="*/ 61860 w 691447"/>
                <a:gd name="connsiteY9" fmla="*/ 322020 h 441073"/>
                <a:gd name="connsiteX10" fmla="*/ 2309 w 691447"/>
                <a:gd name="connsiteY10" fmla="*/ 352478 h 44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447" h="441073">
                  <a:moveTo>
                    <a:pt x="2309" y="352478"/>
                  </a:moveTo>
                  <a:cubicBezTo>
                    <a:pt x="-5734" y="377348"/>
                    <a:pt x="7905" y="404030"/>
                    <a:pt x="32775" y="412076"/>
                  </a:cubicBezTo>
                  <a:cubicBezTo>
                    <a:pt x="97936" y="431275"/>
                    <a:pt x="165512" y="441040"/>
                    <a:pt x="233443" y="441074"/>
                  </a:cubicBezTo>
                  <a:cubicBezTo>
                    <a:pt x="312596" y="441074"/>
                    <a:pt x="404016" y="426788"/>
                    <a:pt x="485994" y="378194"/>
                  </a:cubicBezTo>
                  <a:cubicBezTo>
                    <a:pt x="593277" y="314629"/>
                    <a:pt x="662065" y="206327"/>
                    <a:pt x="690574" y="56343"/>
                  </a:cubicBezTo>
                  <a:cubicBezTo>
                    <a:pt x="695547" y="30680"/>
                    <a:pt x="678774" y="5845"/>
                    <a:pt x="653111" y="873"/>
                  </a:cubicBezTo>
                  <a:cubicBezTo>
                    <a:pt x="627448" y="-4099"/>
                    <a:pt x="602613" y="12674"/>
                    <a:pt x="597641" y="38337"/>
                  </a:cubicBezTo>
                  <a:cubicBezTo>
                    <a:pt x="597619" y="38449"/>
                    <a:pt x="597598" y="38561"/>
                    <a:pt x="597577" y="38673"/>
                  </a:cubicBezTo>
                  <a:cubicBezTo>
                    <a:pt x="574400" y="160637"/>
                    <a:pt x="520758" y="247403"/>
                    <a:pt x="438142" y="296548"/>
                  </a:cubicBezTo>
                  <a:cubicBezTo>
                    <a:pt x="280995" y="390051"/>
                    <a:pt x="65275" y="323109"/>
                    <a:pt x="61860" y="322020"/>
                  </a:cubicBezTo>
                  <a:cubicBezTo>
                    <a:pt x="37006" y="314007"/>
                    <a:pt x="10359" y="327636"/>
                    <a:pt x="2309" y="352478"/>
                  </a:cubicBezTo>
                  <a:close/>
                </a:path>
              </a:pathLst>
            </a:custGeom>
            <a:solidFill>
              <a:schemeClr val="accent3"/>
            </a:solidFill>
            <a:ln w="7888" cap="flat">
              <a:noFill/>
              <a:prstDash val="solid"/>
              <a:miter/>
            </a:ln>
          </p:spPr>
          <p:txBody>
            <a:bodyPr rtlCol="0" anchor="ctr"/>
            <a:lstStyle/>
            <a:p>
              <a:endParaRPr lang="en-NG"/>
            </a:p>
          </p:txBody>
        </p:sp>
        <p:sp>
          <p:nvSpPr>
            <p:cNvPr id="17" name="Freeform 16">
              <a:extLst>
                <a:ext uri="{FF2B5EF4-FFF2-40B4-BE49-F238E27FC236}">
                  <a16:creationId xmlns:a16="http://schemas.microsoft.com/office/drawing/2014/main" id="{26E7ED7F-9B4C-744C-9CA8-7F3CD55A0C10}"/>
                </a:ext>
              </a:extLst>
            </p:cNvPr>
            <p:cNvSpPr/>
            <p:nvPr/>
          </p:nvSpPr>
          <p:spPr>
            <a:xfrm>
              <a:off x="8750764" y="3983507"/>
              <a:ext cx="170486" cy="170486"/>
            </a:xfrm>
            <a:custGeom>
              <a:avLst/>
              <a:gdLst>
                <a:gd name="connsiteX0" fmla="*/ 85235 w 170486"/>
                <a:gd name="connsiteY0" fmla="*/ 170487 h 170486"/>
                <a:gd name="connsiteX1" fmla="*/ 170487 w 170486"/>
                <a:gd name="connsiteY1" fmla="*/ 85251 h 170486"/>
                <a:gd name="connsiteX2" fmla="*/ 85251 w 170486"/>
                <a:gd name="connsiteY2" fmla="*/ 0 h 170486"/>
                <a:gd name="connsiteX3" fmla="*/ 0 w 170486"/>
                <a:gd name="connsiteY3" fmla="*/ 85235 h 170486"/>
                <a:gd name="connsiteX4" fmla="*/ 0 w 170486"/>
                <a:gd name="connsiteY4" fmla="*/ 85243 h 170486"/>
                <a:gd name="connsiteX5" fmla="*/ 85235 w 170486"/>
                <a:gd name="connsiteY5" fmla="*/ 170487 h 170486"/>
                <a:gd name="connsiteX6" fmla="*/ 85235 w 170486"/>
                <a:gd name="connsiteY6" fmla="*/ 75824 h 170486"/>
                <a:gd name="connsiteX7" fmla="*/ 94670 w 170486"/>
                <a:gd name="connsiteY7" fmla="*/ 85243 h 170486"/>
                <a:gd name="connsiteX8" fmla="*/ 85251 w 170486"/>
                <a:gd name="connsiteY8" fmla="*/ 94678 h 170486"/>
                <a:gd name="connsiteX9" fmla="*/ 75816 w 170486"/>
                <a:gd name="connsiteY9" fmla="*/ 85259 h 170486"/>
                <a:gd name="connsiteX10" fmla="*/ 75816 w 170486"/>
                <a:gd name="connsiteY10" fmla="*/ 85243 h 170486"/>
                <a:gd name="connsiteX11" fmla="*/ 85235 w 170486"/>
                <a:gd name="connsiteY11" fmla="*/ 75824 h 17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486" h="170486">
                  <a:moveTo>
                    <a:pt x="85235" y="170487"/>
                  </a:moveTo>
                  <a:cubicBezTo>
                    <a:pt x="132314" y="170491"/>
                    <a:pt x="170482" y="132330"/>
                    <a:pt x="170487" y="85251"/>
                  </a:cubicBezTo>
                  <a:cubicBezTo>
                    <a:pt x="170491" y="38173"/>
                    <a:pt x="132330" y="4"/>
                    <a:pt x="85251" y="0"/>
                  </a:cubicBezTo>
                  <a:cubicBezTo>
                    <a:pt x="38173" y="-4"/>
                    <a:pt x="4" y="38157"/>
                    <a:pt x="0" y="85235"/>
                  </a:cubicBezTo>
                  <a:cubicBezTo>
                    <a:pt x="0" y="85238"/>
                    <a:pt x="0" y="85241"/>
                    <a:pt x="0" y="85243"/>
                  </a:cubicBezTo>
                  <a:cubicBezTo>
                    <a:pt x="56" y="132295"/>
                    <a:pt x="38183" y="170426"/>
                    <a:pt x="85235" y="170487"/>
                  </a:cubicBezTo>
                  <a:close/>
                  <a:moveTo>
                    <a:pt x="85235" y="75824"/>
                  </a:moveTo>
                  <a:cubicBezTo>
                    <a:pt x="90442" y="75820"/>
                    <a:pt x="94666" y="80037"/>
                    <a:pt x="94670" y="85243"/>
                  </a:cubicBezTo>
                  <a:cubicBezTo>
                    <a:pt x="94674" y="90450"/>
                    <a:pt x="90457" y="94674"/>
                    <a:pt x="85251" y="94678"/>
                  </a:cubicBezTo>
                  <a:cubicBezTo>
                    <a:pt x="80045" y="94682"/>
                    <a:pt x="75821" y="90465"/>
                    <a:pt x="75816" y="85259"/>
                  </a:cubicBezTo>
                  <a:cubicBezTo>
                    <a:pt x="75816" y="85254"/>
                    <a:pt x="75816" y="85249"/>
                    <a:pt x="75816" y="85243"/>
                  </a:cubicBezTo>
                  <a:cubicBezTo>
                    <a:pt x="75842" y="80052"/>
                    <a:pt x="80044" y="75850"/>
                    <a:pt x="85235" y="75824"/>
                  </a:cubicBezTo>
                  <a:close/>
                </a:path>
              </a:pathLst>
            </a:custGeom>
            <a:solidFill>
              <a:schemeClr val="accent5"/>
            </a:solidFill>
            <a:ln w="7888" cap="flat">
              <a:noFill/>
              <a:prstDash val="solid"/>
              <a:miter/>
            </a:ln>
          </p:spPr>
          <p:txBody>
            <a:bodyPr rtlCol="0" anchor="ctr"/>
            <a:lstStyle/>
            <a:p>
              <a:endParaRPr lang="en-NG"/>
            </a:p>
          </p:txBody>
        </p:sp>
        <p:sp>
          <p:nvSpPr>
            <p:cNvPr id="18" name="Freeform 17">
              <a:extLst>
                <a:ext uri="{FF2B5EF4-FFF2-40B4-BE49-F238E27FC236}">
                  <a16:creationId xmlns:a16="http://schemas.microsoft.com/office/drawing/2014/main" id="{21E8F185-17A9-9845-84D5-9337172E4C31}"/>
                </a:ext>
              </a:extLst>
            </p:cNvPr>
            <p:cNvSpPr/>
            <p:nvPr/>
          </p:nvSpPr>
          <p:spPr>
            <a:xfrm>
              <a:off x="9421437" y="2437358"/>
              <a:ext cx="170486" cy="170486"/>
            </a:xfrm>
            <a:custGeom>
              <a:avLst/>
              <a:gdLst>
                <a:gd name="connsiteX0" fmla="*/ 85243 w 170486"/>
                <a:gd name="connsiteY0" fmla="*/ 170487 h 170486"/>
                <a:gd name="connsiteX1" fmla="*/ 170487 w 170486"/>
                <a:gd name="connsiteY1" fmla="*/ 85243 h 170486"/>
                <a:gd name="connsiteX2" fmla="*/ 85243 w 170486"/>
                <a:gd name="connsiteY2" fmla="*/ 0 h 170486"/>
                <a:gd name="connsiteX3" fmla="*/ 0 w 170486"/>
                <a:gd name="connsiteY3" fmla="*/ 85243 h 170486"/>
                <a:gd name="connsiteX4" fmla="*/ 85243 w 170486"/>
                <a:gd name="connsiteY4" fmla="*/ 170487 h 170486"/>
                <a:gd name="connsiteX5" fmla="*/ 85243 w 170486"/>
                <a:gd name="connsiteY5" fmla="*/ 75824 h 170486"/>
                <a:gd name="connsiteX6" fmla="*/ 94670 w 170486"/>
                <a:gd name="connsiteY6" fmla="*/ 85251 h 170486"/>
                <a:gd name="connsiteX7" fmla="*/ 85243 w 170486"/>
                <a:gd name="connsiteY7" fmla="*/ 94678 h 170486"/>
                <a:gd name="connsiteX8" fmla="*/ 75816 w 170486"/>
                <a:gd name="connsiteY8" fmla="*/ 85251 h 170486"/>
                <a:gd name="connsiteX9" fmla="*/ 75816 w 170486"/>
                <a:gd name="connsiteY9" fmla="*/ 85243 h 170486"/>
                <a:gd name="connsiteX10" fmla="*/ 85243 w 170486"/>
                <a:gd name="connsiteY10" fmla="*/ 75824 h 17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86" h="170486">
                  <a:moveTo>
                    <a:pt x="85243" y="170487"/>
                  </a:moveTo>
                  <a:cubicBezTo>
                    <a:pt x="132322" y="170487"/>
                    <a:pt x="170487" y="132322"/>
                    <a:pt x="170487" y="85243"/>
                  </a:cubicBezTo>
                  <a:cubicBezTo>
                    <a:pt x="170487" y="38165"/>
                    <a:pt x="132322" y="0"/>
                    <a:pt x="85243" y="0"/>
                  </a:cubicBezTo>
                  <a:cubicBezTo>
                    <a:pt x="38165" y="0"/>
                    <a:pt x="0" y="38165"/>
                    <a:pt x="0" y="85243"/>
                  </a:cubicBezTo>
                  <a:cubicBezTo>
                    <a:pt x="52" y="132300"/>
                    <a:pt x="38186" y="170434"/>
                    <a:pt x="85243" y="170487"/>
                  </a:cubicBezTo>
                  <a:close/>
                  <a:moveTo>
                    <a:pt x="85243" y="75824"/>
                  </a:moveTo>
                  <a:cubicBezTo>
                    <a:pt x="90450" y="75824"/>
                    <a:pt x="94670" y="80045"/>
                    <a:pt x="94670" y="85251"/>
                  </a:cubicBezTo>
                  <a:cubicBezTo>
                    <a:pt x="94670" y="90457"/>
                    <a:pt x="90450" y="94678"/>
                    <a:pt x="85243" y="94678"/>
                  </a:cubicBezTo>
                  <a:cubicBezTo>
                    <a:pt x="80037" y="94678"/>
                    <a:pt x="75816" y="90457"/>
                    <a:pt x="75816" y="85251"/>
                  </a:cubicBezTo>
                  <a:cubicBezTo>
                    <a:pt x="75816" y="85249"/>
                    <a:pt x="75816" y="85246"/>
                    <a:pt x="75816" y="85243"/>
                  </a:cubicBezTo>
                  <a:cubicBezTo>
                    <a:pt x="75842" y="80049"/>
                    <a:pt x="80049" y="75846"/>
                    <a:pt x="85243" y="75824"/>
                  </a:cubicBezTo>
                  <a:close/>
                </a:path>
              </a:pathLst>
            </a:custGeom>
            <a:solidFill>
              <a:schemeClr val="accent1"/>
            </a:solidFill>
            <a:ln w="7888" cap="flat">
              <a:noFill/>
              <a:prstDash val="solid"/>
              <a:miter/>
            </a:ln>
          </p:spPr>
          <p:txBody>
            <a:bodyPr rtlCol="0" anchor="ctr"/>
            <a:lstStyle/>
            <a:p>
              <a:endParaRPr lang="en-NG"/>
            </a:p>
          </p:txBody>
        </p:sp>
        <p:sp>
          <p:nvSpPr>
            <p:cNvPr id="19" name="Freeform 18">
              <a:extLst>
                <a:ext uri="{FF2B5EF4-FFF2-40B4-BE49-F238E27FC236}">
                  <a16:creationId xmlns:a16="http://schemas.microsoft.com/office/drawing/2014/main" id="{3B834D46-9AB6-0142-8516-9971363E692F}"/>
                </a:ext>
              </a:extLst>
            </p:cNvPr>
            <p:cNvSpPr/>
            <p:nvPr/>
          </p:nvSpPr>
          <p:spPr>
            <a:xfrm>
              <a:off x="10622913" y="2542843"/>
              <a:ext cx="170486" cy="170486"/>
            </a:xfrm>
            <a:custGeom>
              <a:avLst/>
              <a:gdLst>
                <a:gd name="connsiteX0" fmla="*/ 85243 w 170486"/>
                <a:gd name="connsiteY0" fmla="*/ 0 h 170486"/>
                <a:gd name="connsiteX1" fmla="*/ 0 w 170486"/>
                <a:gd name="connsiteY1" fmla="*/ 85243 h 170486"/>
                <a:gd name="connsiteX2" fmla="*/ 85243 w 170486"/>
                <a:gd name="connsiteY2" fmla="*/ 170487 h 170486"/>
                <a:gd name="connsiteX3" fmla="*/ 170487 w 170486"/>
                <a:gd name="connsiteY3" fmla="*/ 85243 h 170486"/>
                <a:gd name="connsiteX4" fmla="*/ 170487 w 170486"/>
                <a:gd name="connsiteY4" fmla="*/ 85235 h 170486"/>
                <a:gd name="connsiteX5" fmla="*/ 85243 w 170486"/>
                <a:gd name="connsiteY5" fmla="*/ 0 h 170486"/>
                <a:gd name="connsiteX6" fmla="*/ 85243 w 170486"/>
                <a:gd name="connsiteY6" fmla="*/ 94662 h 170486"/>
                <a:gd name="connsiteX7" fmla="*/ 75816 w 170486"/>
                <a:gd name="connsiteY7" fmla="*/ 85235 h 170486"/>
                <a:gd name="connsiteX8" fmla="*/ 85243 w 170486"/>
                <a:gd name="connsiteY8" fmla="*/ 75809 h 170486"/>
                <a:gd name="connsiteX9" fmla="*/ 94670 w 170486"/>
                <a:gd name="connsiteY9" fmla="*/ 85235 h 170486"/>
                <a:gd name="connsiteX10" fmla="*/ 85243 w 170486"/>
                <a:gd name="connsiteY10" fmla="*/ 94662 h 17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86" h="170486">
                  <a:moveTo>
                    <a:pt x="85243" y="0"/>
                  </a:moveTo>
                  <a:cubicBezTo>
                    <a:pt x="38165" y="0"/>
                    <a:pt x="0" y="38165"/>
                    <a:pt x="0" y="85243"/>
                  </a:cubicBezTo>
                  <a:cubicBezTo>
                    <a:pt x="0" y="132322"/>
                    <a:pt x="38165" y="170487"/>
                    <a:pt x="85243" y="170487"/>
                  </a:cubicBezTo>
                  <a:cubicBezTo>
                    <a:pt x="132322" y="170487"/>
                    <a:pt x="170487" y="132322"/>
                    <a:pt x="170487" y="85243"/>
                  </a:cubicBezTo>
                  <a:cubicBezTo>
                    <a:pt x="170487" y="85241"/>
                    <a:pt x="170487" y="85238"/>
                    <a:pt x="170487" y="85235"/>
                  </a:cubicBezTo>
                  <a:cubicBezTo>
                    <a:pt x="170434" y="38180"/>
                    <a:pt x="132299" y="48"/>
                    <a:pt x="85243" y="0"/>
                  </a:cubicBezTo>
                  <a:close/>
                  <a:moveTo>
                    <a:pt x="85243" y="94662"/>
                  </a:moveTo>
                  <a:cubicBezTo>
                    <a:pt x="80037" y="94662"/>
                    <a:pt x="75816" y="90442"/>
                    <a:pt x="75816" y="85235"/>
                  </a:cubicBezTo>
                  <a:cubicBezTo>
                    <a:pt x="75816" y="80029"/>
                    <a:pt x="80037" y="75809"/>
                    <a:pt x="85243" y="75809"/>
                  </a:cubicBezTo>
                  <a:cubicBezTo>
                    <a:pt x="90450" y="75809"/>
                    <a:pt x="94670" y="80029"/>
                    <a:pt x="94670" y="85235"/>
                  </a:cubicBezTo>
                  <a:cubicBezTo>
                    <a:pt x="94648" y="90433"/>
                    <a:pt x="90441" y="94641"/>
                    <a:pt x="85243" y="94662"/>
                  </a:cubicBezTo>
                  <a:close/>
                </a:path>
              </a:pathLst>
            </a:custGeom>
            <a:solidFill>
              <a:schemeClr val="accent6"/>
            </a:solidFill>
            <a:ln w="7888" cap="flat">
              <a:noFill/>
              <a:prstDash val="solid"/>
              <a:miter/>
            </a:ln>
          </p:spPr>
          <p:txBody>
            <a:bodyPr rtlCol="0" anchor="ctr"/>
            <a:lstStyle/>
            <a:p>
              <a:endParaRPr lang="en-NG"/>
            </a:p>
          </p:txBody>
        </p:sp>
        <p:sp>
          <p:nvSpPr>
            <p:cNvPr id="20" name="Freeform 19">
              <a:extLst>
                <a:ext uri="{FF2B5EF4-FFF2-40B4-BE49-F238E27FC236}">
                  <a16:creationId xmlns:a16="http://schemas.microsoft.com/office/drawing/2014/main" id="{6C485A18-4D06-3B40-BCBB-61333211F051}"/>
                </a:ext>
              </a:extLst>
            </p:cNvPr>
            <p:cNvSpPr/>
            <p:nvPr/>
          </p:nvSpPr>
          <p:spPr>
            <a:xfrm>
              <a:off x="8630621" y="3588766"/>
              <a:ext cx="170486" cy="170486"/>
            </a:xfrm>
            <a:custGeom>
              <a:avLst/>
              <a:gdLst>
                <a:gd name="connsiteX0" fmla="*/ 170487 w 170486"/>
                <a:gd name="connsiteY0" fmla="*/ 85243 h 170486"/>
                <a:gd name="connsiteX1" fmla="*/ 85243 w 170486"/>
                <a:gd name="connsiteY1" fmla="*/ 0 h 170486"/>
                <a:gd name="connsiteX2" fmla="*/ 0 w 170486"/>
                <a:gd name="connsiteY2" fmla="*/ 85243 h 170486"/>
                <a:gd name="connsiteX3" fmla="*/ 85243 w 170486"/>
                <a:gd name="connsiteY3" fmla="*/ 170487 h 170486"/>
                <a:gd name="connsiteX4" fmla="*/ 85291 w 170486"/>
                <a:gd name="connsiteY4" fmla="*/ 170487 h 170486"/>
                <a:gd name="connsiteX5" fmla="*/ 170487 w 170486"/>
                <a:gd name="connsiteY5" fmla="*/ 85243 h 170486"/>
                <a:gd name="connsiteX6" fmla="*/ 85291 w 170486"/>
                <a:gd name="connsiteY6" fmla="*/ 94710 h 170486"/>
                <a:gd name="connsiteX7" fmla="*/ 75856 w 170486"/>
                <a:gd name="connsiteY7" fmla="*/ 85291 h 170486"/>
                <a:gd name="connsiteX8" fmla="*/ 85275 w 170486"/>
                <a:gd name="connsiteY8" fmla="*/ 75856 h 170486"/>
                <a:gd name="connsiteX9" fmla="*/ 94710 w 170486"/>
                <a:gd name="connsiteY9" fmla="*/ 85243 h 170486"/>
                <a:gd name="connsiteX10" fmla="*/ 85251 w 170486"/>
                <a:gd name="connsiteY10" fmla="*/ 94670 h 17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86" h="170486">
                  <a:moveTo>
                    <a:pt x="170487" y="85243"/>
                  </a:moveTo>
                  <a:cubicBezTo>
                    <a:pt x="170487" y="38165"/>
                    <a:pt x="132322" y="0"/>
                    <a:pt x="85243" y="0"/>
                  </a:cubicBezTo>
                  <a:cubicBezTo>
                    <a:pt x="38165" y="0"/>
                    <a:pt x="0" y="38165"/>
                    <a:pt x="0" y="85243"/>
                  </a:cubicBezTo>
                  <a:cubicBezTo>
                    <a:pt x="0" y="132322"/>
                    <a:pt x="38165" y="170487"/>
                    <a:pt x="85243" y="170487"/>
                  </a:cubicBezTo>
                  <a:cubicBezTo>
                    <a:pt x="85259" y="170487"/>
                    <a:pt x="85275" y="170487"/>
                    <a:pt x="85291" y="170487"/>
                  </a:cubicBezTo>
                  <a:cubicBezTo>
                    <a:pt x="132331" y="170413"/>
                    <a:pt x="170439" y="132284"/>
                    <a:pt x="170487" y="85243"/>
                  </a:cubicBezTo>
                  <a:close/>
                  <a:moveTo>
                    <a:pt x="85291" y="94710"/>
                  </a:moveTo>
                  <a:cubicBezTo>
                    <a:pt x="80084" y="94714"/>
                    <a:pt x="75860" y="90497"/>
                    <a:pt x="75856" y="85291"/>
                  </a:cubicBezTo>
                  <a:cubicBezTo>
                    <a:pt x="75852" y="80084"/>
                    <a:pt x="80069" y="75860"/>
                    <a:pt x="85275" y="75856"/>
                  </a:cubicBezTo>
                  <a:cubicBezTo>
                    <a:pt x="90469" y="75852"/>
                    <a:pt x="94688" y="80049"/>
                    <a:pt x="94710" y="85243"/>
                  </a:cubicBezTo>
                  <a:cubicBezTo>
                    <a:pt x="94688" y="90453"/>
                    <a:pt x="90461" y="94666"/>
                    <a:pt x="85251" y="94670"/>
                  </a:cubicBezTo>
                  <a:close/>
                </a:path>
              </a:pathLst>
            </a:custGeom>
            <a:solidFill>
              <a:schemeClr val="accent6"/>
            </a:solidFill>
            <a:ln w="7888" cap="flat">
              <a:noFill/>
              <a:prstDash val="solid"/>
              <a:miter/>
            </a:ln>
          </p:spPr>
          <p:txBody>
            <a:bodyPr rtlCol="0" anchor="ctr"/>
            <a:lstStyle/>
            <a:p>
              <a:endParaRPr lang="en-NG"/>
            </a:p>
          </p:txBody>
        </p:sp>
        <p:sp>
          <p:nvSpPr>
            <p:cNvPr id="21" name="Freeform 20">
              <a:extLst>
                <a:ext uri="{FF2B5EF4-FFF2-40B4-BE49-F238E27FC236}">
                  <a16:creationId xmlns:a16="http://schemas.microsoft.com/office/drawing/2014/main" id="{9E305A74-AD34-DB4B-9E65-600D1EE75143}"/>
                </a:ext>
              </a:extLst>
            </p:cNvPr>
            <p:cNvSpPr/>
            <p:nvPr/>
          </p:nvSpPr>
          <p:spPr>
            <a:xfrm>
              <a:off x="10482545" y="3727533"/>
              <a:ext cx="170486" cy="170486"/>
            </a:xfrm>
            <a:custGeom>
              <a:avLst/>
              <a:gdLst>
                <a:gd name="connsiteX0" fmla="*/ 85243 w 170486"/>
                <a:gd name="connsiteY0" fmla="*/ 0 h 170486"/>
                <a:gd name="connsiteX1" fmla="*/ 0 w 170486"/>
                <a:gd name="connsiteY1" fmla="*/ 85243 h 170486"/>
                <a:gd name="connsiteX2" fmla="*/ 85243 w 170486"/>
                <a:gd name="connsiteY2" fmla="*/ 170487 h 170486"/>
                <a:gd name="connsiteX3" fmla="*/ 170487 w 170486"/>
                <a:gd name="connsiteY3" fmla="*/ 85243 h 170486"/>
                <a:gd name="connsiteX4" fmla="*/ 85243 w 170486"/>
                <a:gd name="connsiteY4" fmla="*/ 0 h 170486"/>
                <a:gd name="connsiteX5" fmla="*/ 85243 w 170486"/>
                <a:gd name="connsiteY5" fmla="*/ 94662 h 170486"/>
                <a:gd name="connsiteX6" fmla="*/ 75832 w 170486"/>
                <a:gd name="connsiteY6" fmla="*/ 85235 h 170486"/>
                <a:gd name="connsiteX7" fmla="*/ 85259 w 170486"/>
                <a:gd name="connsiteY7" fmla="*/ 75825 h 170486"/>
                <a:gd name="connsiteX8" fmla="*/ 94670 w 170486"/>
                <a:gd name="connsiteY8" fmla="*/ 85243 h 170486"/>
                <a:gd name="connsiteX9" fmla="*/ 85243 w 170486"/>
                <a:gd name="connsiteY9" fmla="*/ 94662 h 17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86" h="170486">
                  <a:moveTo>
                    <a:pt x="85243" y="0"/>
                  </a:moveTo>
                  <a:cubicBezTo>
                    <a:pt x="38165" y="0"/>
                    <a:pt x="0" y="38165"/>
                    <a:pt x="0" y="85243"/>
                  </a:cubicBezTo>
                  <a:cubicBezTo>
                    <a:pt x="0" y="132322"/>
                    <a:pt x="38165" y="170487"/>
                    <a:pt x="85243" y="170487"/>
                  </a:cubicBezTo>
                  <a:cubicBezTo>
                    <a:pt x="132322" y="170487"/>
                    <a:pt x="170487" y="132322"/>
                    <a:pt x="170487" y="85243"/>
                  </a:cubicBezTo>
                  <a:cubicBezTo>
                    <a:pt x="170434" y="38186"/>
                    <a:pt x="132300" y="52"/>
                    <a:pt x="85243" y="0"/>
                  </a:cubicBezTo>
                  <a:close/>
                  <a:moveTo>
                    <a:pt x="85243" y="94662"/>
                  </a:moveTo>
                  <a:cubicBezTo>
                    <a:pt x="80041" y="94658"/>
                    <a:pt x="75828" y="90437"/>
                    <a:pt x="75832" y="85235"/>
                  </a:cubicBezTo>
                  <a:cubicBezTo>
                    <a:pt x="75837" y="80034"/>
                    <a:pt x="80057" y="75820"/>
                    <a:pt x="85259" y="75825"/>
                  </a:cubicBezTo>
                  <a:cubicBezTo>
                    <a:pt x="90458" y="75829"/>
                    <a:pt x="94670" y="80045"/>
                    <a:pt x="94670" y="85243"/>
                  </a:cubicBezTo>
                  <a:cubicBezTo>
                    <a:pt x="94644" y="90438"/>
                    <a:pt x="90437" y="94641"/>
                    <a:pt x="85243" y="94662"/>
                  </a:cubicBezTo>
                  <a:close/>
                </a:path>
              </a:pathLst>
            </a:custGeom>
            <a:solidFill>
              <a:schemeClr val="accent3"/>
            </a:solidFill>
            <a:ln w="7888" cap="flat">
              <a:noFill/>
              <a:prstDash val="solid"/>
              <a:miter/>
            </a:ln>
          </p:spPr>
          <p:txBody>
            <a:bodyPr rtlCol="0" anchor="ctr"/>
            <a:lstStyle/>
            <a:p>
              <a:endParaRPr lang="en-NG"/>
            </a:p>
          </p:txBody>
        </p:sp>
      </p:grpSp>
      <p:sp>
        <p:nvSpPr>
          <p:cNvPr id="23" name="Slide Number Placeholder 5">
            <a:extLst>
              <a:ext uri="{FF2B5EF4-FFF2-40B4-BE49-F238E27FC236}">
                <a16:creationId xmlns:a16="http://schemas.microsoft.com/office/drawing/2014/main" id="{4589CF8E-9487-7A42-BC08-DCBF96DCCD90}"/>
              </a:ext>
            </a:extLst>
          </p:cNvPr>
          <p:cNvSpPr txBox="1">
            <a:spLocks/>
          </p:cNvSpPr>
          <p:nvPr/>
        </p:nvSpPr>
        <p:spPr>
          <a:xfrm>
            <a:off x="9157138" y="6356350"/>
            <a:ext cx="2743200" cy="365125"/>
          </a:xfrm>
          <a:prstGeom prst="rect">
            <a:avLst/>
          </a:prstGeom>
        </p:spPr>
        <p:txBody>
          <a:bodyPr vert="horz" lIns="91440" tIns="45720" rIns="91440" bIns="45720" rtlCol="0" anchor="ctr"/>
          <a:lstStyle>
            <a:defPPr>
              <a:defRPr lang="en-NG"/>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919D109-F427-0D4E-A2E6-D5BD6A565421}" type="slidenum">
              <a:rPr lang="en-US" smtClean="0">
                <a:solidFill>
                  <a:srgbClr val="289195"/>
                </a:solidFill>
              </a:rPr>
              <a:pPr>
                <a:defRPr/>
              </a:pPr>
              <a:t>2</a:t>
            </a:fld>
            <a:endParaRPr lang="en-US" dirty="0">
              <a:solidFill>
                <a:srgbClr val="289195"/>
              </a:solidFill>
            </a:endParaRPr>
          </a:p>
        </p:txBody>
      </p:sp>
    </p:spTree>
    <p:extLst>
      <p:ext uri="{BB962C8B-B14F-4D97-AF65-F5344CB8AC3E}">
        <p14:creationId xmlns:p14="http://schemas.microsoft.com/office/powerpoint/2010/main" val="1838867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CFCC2-2FCC-B44B-B107-9C7780066E20}"/>
              </a:ext>
            </a:extLst>
          </p:cNvPr>
          <p:cNvSpPr>
            <a:spLocks noGrp="1"/>
          </p:cNvSpPr>
          <p:nvPr>
            <p:ph type="title"/>
          </p:nvPr>
        </p:nvSpPr>
        <p:spPr>
          <a:xfrm>
            <a:off x="0" y="0"/>
            <a:ext cx="12192000" cy="845200"/>
          </a:xfrm>
          <a:solidFill>
            <a:srgbClr val="289195"/>
          </a:solidFill>
        </p:spPr>
        <p:txBody>
          <a:bodyPr>
            <a:noAutofit/>
          </a:bodyPr>
          <a:lstStyle/>
          <a:p>
            <a:r>
              <a:rPr lang="en-GB" sz="2000" dirty="0">
                <a:solidFill>
                  <a:schemeClr val="bg1"/>
                </a:solidFill>
                <a:latin typeface="Century Gothic" panose="020B0502020202020204" pitchFamily="34" charset="0"/>
                <a:cs typeface="Calibri" panose="020F0502020204030204" pitchFamily="34" charset="0"/>
              </a:rPr>
              <a:t>  June 2020 Survey</a:t>
            </a:r>
            <a:r>
              <a:rPr lang="en-GB" sz="2000" b="0" dirty="0">
                <a:solidFill>
                  <a:schemeClr val="bg1"/>
                </a:solidFill>
                <a:latin typeface="Century Gothic" panose="020B0502020202020204" pitchFamily="34" charset="0"/>
                <a:cs typeface="Calibri" panose="020F0502020204030204" pitchFamily="34" charset="0"/>
              </a:rPr>
              <a:t>: Women’s Experience of Antenatal Care Environment– Room for Improvement  (n=100 Women surveyed in 10 facilities in the FCT &amp; Lagos State)</a:t>
            </a:r>
            <a:endParaRPr lang="en-NG" sz="2000" dirty="0">
              <a:solidFill>
                <a:schemeClr val="bg1"/>
              </a:solidFill>
              <a:latin typeface="Century Gothic" panose="020B0502020202020204" pitchFamily="34" charset="0"/>
              <a:cs typeface="Calibri" panose="020F0502020204030204" pitchFamily="34" charset="0"/>
            </a:endParaRPr>
          </a:p>
        </p:txBody>
      </p:sp>
      <p:graphicFrame>
        <p:nvGraphicFramePr>
          <p:cNvPr id="6" name="Content Placeholder 5"/>
          <p:cNvGraphicFramePr>
            <a:graphicFrameLocks noGrp="1"/>
          </p:cNvGraphicFramePr>
          <p:nvPr>
            <p:ph sz="half" idx="1"/>
            <p:extLst/>
          </p:nvPr>
        </p:nvGraphicFramePr>
        <p:xfrm>
          <a:off x="1787235" y="1343892"/>
          <a:ext cx="8908474" cy="4833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63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5896" y="464821"/>
            <a:ext cx="4790969" cy="579122"/>
          </a:xfrm>
        </p:spPr>
        <p:txBody>
          <a:bodyPr/>
          <a:lstStyle/>
          <a:p>
            <a:r>
              <a:rPr lang="en-US" sz="2400" dirty="0">
                <a:solidFill>
                  <a:schemeClr val="accent5">
                    <a:lumMod val="75000"/>
                  </a:schemeClr>
                </a:solidFill>
              </a:rPr>
              <a:t>Challenges</a:t>
            </a:r>
          </a:p>
        </p:txBody>
      </p:sp>
      <p:sp>
        <p:nvSpPr>
          <p:cNvPr id="3" name="Content Placeholder 2"/>
          <p:cNvSpPr>
            <a:spLocks noGrp="1"/>
          </p:cNvSpPr>
          <p:nvPr>
            <p:ph sz="half" idx="2"/>
          </p:nvPr>
        </p:nvSpPr>
        <p:spPr>
          <a:xfrm>
            <a:off x="307746" y="1165860"/>
            <a:ext cx="4790969" cy="4415789"/>
          </a:xfrm>
        </p:spPr>
        <p:txBody>
          <a:bodyPr>
            <a:normAutofit lnSpcReduction="10000"/>
          </a:bodyPr>
          <a:lstStyle/>
          <a:p>
            <a:r>
              <a:rPr lang="en-US" sz="2400" dirty="0">
                <a:solidFill>
                  <a:schemeClr val="tx1"/>
                </a:solidFill>
              </a:rPr>
              <a:t>Getting cooperation from the health facilities for routine respectful care measurement</a:t>
            </a:r>
          </a:p>
          <a:p>
            <a:r>
              <a:rPr lang="en-US" sz="2400" dirty="0">
                <a:solidFill>
                  <a:schemeClr val="tx1"/>
                </a:solidFill>
              </a:rPr>
              <a:t>Patient Bias - finding an appropriate and convenient place to assess the woman beyond the health facility</a:t>
            </a:r>
          </a:p>
          <a:p>
            <a:r>
              <a:rPr lang="en-US" sz="2400" dirty="0">
                <a:solidFill>
                  <a:schemeClr val="tx1"/>
                </a:solidFill>
              </a:rPr>
              <a:t>COVID19 pandemic challenges related to women’s utilization of MH/RH services</a:t>
            </a:r>
          </a:p>
          <a:p>
            <a:endParaRPr lang="en-US" dirty="0"/>
          </a:p>
          <a:p>
            <a:endParaRPr lang="en-US" dirty="0"/>
          </a:p>
        </p:txBody>
      </p:sp>
      <p:sp>
        <p:nvSpPr>
          <p:cNvPr id="4" name="Text Placeholder 3"/>
          <p:cNvSpPr>
            <a:spLocks noGrp="1"/>
          </p:cNvSpPr>
          <p:nvPr>
            <p:ph type="body" sz="quarter" idx="3"/>
          </p:nvPr>
        </p:nvSpPr>
        <p:spPr>
          <a:xfrm>
            <a:off x="5651165" y="449580"/>
            <a:ext cx="5909239" cy="487681"/>
          </a:xfrm>
        </p:spPr>
        <p:txBody>
          <a:bodyPr/>
          <a:lstStyle/>
          <a:p>
            <a:r>
              <a:rPr lang="en-US" sz="2400" dirty="0">
                <a:solidFill>
                  <a:schemeClr val="accent5">
                    <a:lumMod val="75000"/>
                  </a:schemeClr>
                </a:solidFill>
              </a:rPr>
              <a:t>Opportunities and Lessons Being Learned</a:t>
            </a:r>
          </a:p>
        </p:txBody>
      </p:sp>
      <p:sp>
        <p:nvSpPr>
          <p:cNvPr id="5" name="Content Placeholder 4"/>
          <p:cNvSpPr>
            <a:spLocks noGrp="1"/>
          </p:cNvSpPr>
          <p:nvPr>
            <p:ph sz="quarter" idx="4"/>
          </p:nvPr>
        </p:nvSpPr>
        <p:spPr>
          <a:xfrm>
            <a:off x="5536865" y="918210"/>
            <a:ext cx="6228415" cy="5036820"/>
          </a:xfrm>
        </p:spPr>
        <p:txBody>
          <a:bodyPr>
            <a:noAutofit/>
          </a:bodyPr>
          <a:lstStyle/>
          <a:p>
            <a:r>
              <a:rPr lang="en-US" sz="2400" dirty="0">
                <a:solidFill>
                  <a:schemeClr val="tx1"/>
                </a:solidFill>
              </a:rPr>
              <a:t>Regular measurement of RMC is essential – should not be a one off.</a:t>
            </a:r>
          </a:p>
          <a:p>
            <a:r>
              <a:rPr lang="en-US" sz="2400" dirty="0">
                <a:solidFill>
                  <a:schemeClr val="tx1"/>
                </a:solidFill>
              </a:rPr>
              <a:t>Possible to monitor and improve experience of care and clinical quality of care in an integrated MH/RH program</a:t>
            </a:r>
          </a:p>
          <a:p>
            <a:r>
              <a:rPr lang="en-US" sz="2400" dirty="0">
                <a:solidFill>
                  <a:schemeClr val="tx1"/>
                </a:solidFill>
              </a:rPr>
              <a:t>Stakeholders and facility involvement in the process is important for implementation</a:t>
            </a:r>
          </a:p>
          <a:p>
            <a:r>
              <a:rPr lang="en-US" sz="2400" dirty="0">
                <a:solidFill>
                  <a:schemeClr val="tx1"/>
                </a:solidFill>
              </a:rPr>
              <a:t>A collaborative process favors acceptance of results</a:t>
            </a:r>
            <a:r>
              <a:rPr lang="en-US" sz="2400" i="1" dirty="0">
                <a:solidFill>
                  <a:schemeClr val="tx1"/>
                </a:solidFill>
              </a:rPr>
              <a:t> </a:t>
            </a:r>
            <a:r>
              <a:rPr lang="en-US" sz="2400" dirty="0">
                <a:solidFill>
                  <a:schemeClr val="tx1"/>
                </a:solidFill>
              </a:rPr>
              <a:t>and willingness to work on needed improvements </a:t>
            </a:r>
          </a:p>
          <a:p>
            <a:r>
              <a:rPr lang="en-US" sz="2400" dirty="0">
                <a:solidFill>
                  <a:schemeClr val="tx1"/>
                </a:solidFill>
              </a:rPr>
              <a:t>Staff shortages lead to demotivation and negatively impact on respectful care</a:t>
            </a:r>
          </a:p>
          <a:p>
            <a:endParaRPr lang="en-US" sz="2000" dirty="0"/>
          </a:p>
        </p:txBody>
      </p:sp>
      <p:sp>
        <p:nvSpPr>
          <p:cNvPr id="6" name="Title 5"/>
          <p:cNvSpPr>
            <a:spLocks noGrp="1"/>
          </p:cNvSpPr>
          <p:nvPr>
            <p:ph type="title"/>
          </p:nvPr>
        </p:nvSpPr>
        <p:spPr>
          <a:xfrm>
            <a:off x="631596" y="6350"/>
            <a:ext cx="10928808" cy="717550"/>
          </a:xfrm>
        </p:spPr>
        <p:txBody>
          <a:bodyPr>
            <a:normAutofit/>
          </a:bodyPr>
          <a:lstStyle/>
          <a:p>
            <a:r>
              <a:rPr lang="en-US" sz="3200" b="1" dirty="0">
                <a:solidFill>
                  <a:schemeClr val="accent5">
                    <a:lumMod val="75000"/>
                  </a:schemeClr>
                </a:solidFill>
              </a:rPr>
              <a:t>Challenges, Opportunities and Lessons Learned</a:t>
            </a:r>
            <a:endParaRPr lang="en-US" sz="3200" b="1" i="1" dirty="0">
              <a:solidFill>
                <a:schemeClr val="accent5">
                  <a:lumMod val="75000"/>
                </a:schemeClr>
              </a:solidFill>
            </a:endParaRPr>
          </a:p>
        </p:txBody>
      </p:sp>
    </p:spTree>
    <p:extLst>
      <p:ext uri="{BB962C8B-B14F-4D97-AF65-F5344CB8AC3E}">
        <p14:creationId xmlns:p14="http://schemas.microsoft.com/office/powerpoint/2010/main" val="261969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9086"/>
          </a:xfrm>
          <a:solidFill>
            <a:srgbClr val="289195"/>
          </a:solidFill>
        </p:spPr>
        <p:txBody>
          <a:bodyPr>
            <a:normAutofit/>
          </a:bodyPr>
          <a:lstStyle/>
          <a:p>
            <a:pPr algn="ctr"/>
            <a:r>
              <a:rPr lang="en-US" b="1" dirty="0">
                <a:solidFill>
                  <a:schemeClr val="bg1"/>
                </a:solidFill>
                <a:latin typeface="+mn-lt"/>
                <a:cs typeface="Arial" panose="020B0604020202020204" pitchFamily="34" charset="0"/>
              </a:rPr>
              <a:t>What women want campaign (WRA)</a:t>
            </a:r>
          </a:p>
        </p:txBody>
      </p:sp>
      <p:sp>
        <p:nvSpPr>
          <p:cNvPr id="5" name="Rectangle 4">
            <a:extLst>
              <a:ext uri="{FF2B5EF4-FFF2-40B4-BE49-F238E27FC236}">
                <a16:creationId xmlns:a16="http://schemas.microsoft.com/office/drawing/2014/main" id="{AF6DD259-52DA-434F-80ED-1CAA31D5158B}"/>
              </a:ext>
            </a:extLst>
          </p:cNvPr>
          <p:cNvSpPr/>
          <p:nvPr/>
        </p:nvSpPr>
        <p:spPr>
          <a:xfrm>
            <a:off x="0" y="4534138"/>
            <a:ext cx="12192000" cy="2246769"/>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2018, over 78,000 Nigeria women participated</a:t>
            </a:r>
            <a:r>
              <a:rPr lang="en-US" sz="2800" dirty="0">
                <a:solidFill>
                  <a:prstClr val="black"/>
                </a:solidFill>
                <a:latin typeface="Arial" panose="020B0604020202020204" pitchFamily="34" charset="0"/>
                <a:cs typeface="Arial" panose="020B0604020202020204" pitchFamily="34" charset="0"/>
              </a:rPr>
              <a:t> in the </a:t>
            </a:r>
            <a:r>
              <a:rPr lang="en-US" sz="2800" b="1" dirty="0">
                <a:solidFill>
                  <a:prstClr val="black"/>
                </a:solidFill>
                <a:latin typeface="Arial" panose="020B0604020202020204" pitchFamily="34" charset="0"/>
                <a:cs typeface="Arial" panose="020B0604020202020204" pitchFamily="34" charset="0"/>
              </a:rPr>
              <a:t>‘What Women Want’ </a:t>
            </a:r>
            <a:r>
              <a:rPr lang="en-US" sz="2800" dirty="0">
                <a:solidFill>
                  <a:prstClr val="black"/>
                </a:solidFill>
                <a:latin typeface="Arial" panose="020B0604020202020204" pitchFamily="34" charset="0"/>
                <a:cs typeface="Arial" panose="020B0604020202020204" pitchFamily="34" charset="0"/>
              </a:rPr>
              <a:t>campaign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Women Want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campaign is unique because it asked women and girls in Nigeria to set the agenda of what they want.</a:t>
            </a:r>
          </a:p>
        </p:txBody>
      </p:sp>
      <p:pic>
        <p:nvPicPr>
          <p:cNvPr id="7" name="Picture 6" descr="Text&#10;&#10;Description automatically generated">
            <a:extLst>
              <a:ext uri="{FF2B5EF4-FFF2-40B4-BE49-F238E27FC236}">
                <a16:creationId xmlns:a16="http://schemas.microsoft.com/office/drawing/2014/main" id="{3A32D4D9-C6B1-42CE-BD64-7425ECE9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2069"/>
            <a:ext cx="12192000" cy="3259087"/>
          </a:xfrm>
          <a:prstGeom prst="rect">
            <a:avLst/>
          </a:prstGeom>
        </p:spPr>
      </p:pic>
    </p:spTree>
    <p:extLst>
      <p:ext uri="{BB962C8B-B14F-4D97-AF65-F5344CB8AC3E}">
        <p14:creationId xmlns:p14="http://schemas.microsoft.com/office/powerpoint/2010/main" val="1197088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E3DD9DFC-B7F7-4CD3-8781-1FC023B5BE7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577"/>
          <a:stretch/>
        </p:blipFill>
        <p:spPr>
          <a:xfrm>
            <a:off x="0" y="0"/>
            <a:ext cx="4227443" cy="6858000"/>
          </a:xfrm>
        </p:spPr>
      </p:pic>
      <p:pic>
        <p:nvPicPr>
          <p:cNvPr id="9" name="Picture 8" descr="Text&#10;&#10;Description automatically generated">
            <a:extLst>
              <a:ext uri="{FF2B5EF4-FFF2-40B4-BE49-F238E27FC236}">
                <a16:creationId xmlns:a16="http://schemas.microsoft.com/office/drawing/2014/main" id="{11403C68-988D-4C5E-9346-DF173CDC3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243" y="0"/>
            <a:ext cx="4611758" cy="6858000"/>
          </a:xfrm>
          <a:prstGeom prst="rect">
            <a:avLst/>
          </a:prstGeom>
        </p:spPr>
      </p:pic>
      <p:sp>
        <p:nvSpPr>
          <p:cNvPr id="19" name="Title 1">
            <a:extLst>
              <a:ext uri="{FF2B5EF4-FFF2-40B4-BE49-F238E27FC236}">
                <a16:creationId xmlns:a16="http://schemas.microsoft.com/office/drawing/2014/main" id="{4731E224-B96C-4BA2-B27C-F57A443CEAFB}"/>
              </a:ext>
            </a:extLst>
          </p:cNvPr>
          <p:cNvSpPr txBox="1">
            <a:spLocks/>
          </p:cNvSpPr>
          <p:nvPr/>
        </p:nvSpPr>
        <p:spPr>
          <a:xfrm>
            <a:off x="4227442" y="0"/>
            <a:ext cx="3352801" cy="6858000"/>
          </a:xfrm>
          <a:prstGeom prst="rect">
            <a:avLst/>
          </a:prstGeom>
          <a:solidFill>
            <a:srgbClr val="289195"/>
          </a:solidFill>
          <a:ln>
            <a:solidFill>
              <a:srgbClr val="92D050"/>
            </a:solidFill>
          </a:ln>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5400" b="1" i="1" dirty="0">
                <a:latin typeface="+mn-lt"/>
              </a:rPr>
              <a:t>Top 10 demands from women and girls</a:t>
            </a:r>
          </a:p>
        </p:txBody>
      </p:sp>
    </p:spTree>
    <p:extLst>
      <p:ext uri="{BB962C8B-B14F-4D97-AF65-F5344CB8AC3E}">
        <p14:creationId xmlns:p14="http://schemas.microsoft.com/office/powerpoint/2010/main" val="286507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595" y="872836"/>
            <a:ext cx="10701423" cy="5089815"/>
          </a:xfrm>
        </p:spPr>
        <p:txBody>
          <a:bodyPr>
            <a:normAutofit/>
          </a:bodyPr>
          <a:lstStyle/>
          <a:p>
            <a:endParaRPr lang="en-US" sz="2400" dirty="0"/>
          </a:p>
          <a:p>
            <a:endParaRPr lang="en-US" sz="2400" dirty="0"/>
          </a:p>
          <a:p>
            <a:pPr marL="0" indent="0" algn="ctr">
              <a:buNone/>
            </a:pPr>
            <a:endParaRPr lang="en-US" sz="2800" b="1" dirty="0"/>
          </a:p>
          <a:p>
            <a:pPr marL="0" indent="0">
              <a:buNone/>
            </a:pPr>
            <a:endParaRPr lang="en-US" sz="2400" dirty="0"/>
          </a:p>
          <a:p>
            <a:pPr marL="0" indent="0">
              <a:buNone/>
            </a:pPr>
            <a:r>
              <a:rPr lang="en-US" sz="3600" i="1" dirty="0"/>
              <a:t>National RMNCAEH+N </a:t>
            </a:r>
            <a:r>
              <a:rPr lang="en-US" sz="3600" i="1" dirty="0" err="1"/>
              <a:t>QoC</a:t>
            </a:r>
            <a:r>
              <a:rPr lang="en-US" sz="3600" i="1" dirty="0"/>
              <a:t> TWG Inputs to Experience of Care and RMC in 2021/2022</a:t>
            </a:r>
          </a:p>
        </p:txBody>
      </p:sp>
      <p:sp>
        <p:nvSpPr>
          <p:cNvPr id="4" name="Title 3"/>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653425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6C272C3-205B-4458-B916-4B68C07F69C0}"/>
              </a:ext>
            </a:extLst>
          </p:cNvPr>
          <p:cNvGraphicFramePr>
            <a:graphicFrameLocks noChangeAspect="1"/>
          </p:cNvGraphicFramePr>
          <p:nvPr>
            <p:extLst/>
          </p:nvPr>
        </p:nvGraphicFramePr>
        <p:xfrm>
          <a:off x="89372" y="102783"/>
          <a:ext cx="5106737" cy="6652433"/>
        </p:xfrm>
        <a:graphic>
          <a:graphicData uri="http://schemas.openxmlformats.org/presentationml/2006/ole">
            <mc:AlternateContent xmlns:mc="http://schemas.openxmlformats.org/markup-compatibility/2006">
              <mc:Choice xmlns:v="urn:schemas-microsoft-com:vml" Requires="v">
                <p:oleObj spid="_x0000_s1026" name="Acrobat Document" r:id="rId3" imgW="12611026" imgH="18097192" progId="AcroExch.Document.DC">
                  <p:embed/>
                </p:oleObj>
              </mc:Choice>
              <mc:Fallback>
                <p:oleObj name="Acrobat Document" r:id="rId3" imgW="12611026" imgH="18097192" progId="AcroExch.Document.DC">
                  <p:embed/>
                  <p:pic>
                    <p:nvPicPr>
                      <p:cNvPr id="4" name="Object 3">
                        <a:extLst>
                          <a:ext uri="{FF2B5EF4-FFF2-40B4-BE49-F238E27FC236}">
                            <a16:creationId xmlns:a16="http://schemas.microsoft.com/office/drawing/2014/main" id="{E6C272C3-205B-4458-B916-4B68C07F69C0}"/>
                          </a:ext>
                        </a:extLst>
                      </p:cNvPr>
                      <p:cNvPicPr/>
                      <p:nvPr/>
                    </p:nvPicPr>
                    <p:blipFill>
                      <a:blip r:embed="rId4"/>
                      <a:stretch>
                        <a:fillRect/>
                      </a:stretch>
                    </p:blipFill>
                    <p:spPr>
                      <a:xfrm>
                        <a:off x="89372" y="102783"/>
                        <a:ext cx="5106737" cy="6652433"/>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E197A31-6329-4C07-BEB8-28B330C54C25}"/>
              </a:ext>
            </a:extLst>
          </p:cNvPr>
          <p:cNvSpPr/>
          <p:nvPr/>
        </p:nvSpPr>
        <p:spPr>
          <a:xfrm>
            <a:off x="5338037" y="604829"/>
            <a:ext cx="6869125" cy="523220"/>
          </a:xfrm>
          <a:prstGeom prst="rect">
            <a:avLst/>
          </a:prstGeom>
        </p:spPr>
        <p:txBody>
          <a:bodyPr wrap="none">
            <a:spAutoFit/>
          </a:bodyPr>
          <a:lstStyle/>
          <a:p>
            <a:r>
              <a:rPr lang="en-IE" sz="2800" b="1" dirty="0">
                <a:solidFill>
                  <a:schemeClr val="accent5">
                    <a:lumMod val="75000"/>
                  </a:schemeClr>
                </a:solidFill>
                <a:latin typeface="+mj-lt"/>
                <a:ea typeface="+mj-ea"/>
                <a:cs typeface="+mj-cs"/>
              </a:rPr>
              <a:t>Call to Action from </a:t>
            </a:r>
            <a:r>
              <a:rPr lang="en-IE" sz="2800" b="1" dirty="0" err="1">
                <a:solidFill>
                  <a:schemeClr val="accent5">
                    <a:lumMod val="75000"/>
                  </a:schemeClr>
                </a:solidFill>
                <a:latin typeface="+mj-lt"/>
                <a:ea typeface="+mj-ea"/>
                <a:cs typeface="+mj-cs"/>
              </a:rPr>
              <a:t>QoC</a:t>
            </a:r>
            <a:r>
              <a:rPr lang="en-IE" sz="2800" b="1" dirty="0">
                <a:solidFill>
                  <a:schemeClr val="accent5">
                    <a:lumMod val="75000"/>
                  </a:schemeClr>
                </a:solidFill>
                <a:latin typeface="+mj-lt"/>
                <a:ea typeface="+mj-ea"/>
                <a:cs typeface="+mj-cs"/>
              </a:rPr>
              <a:t> TWG October 2021</a:t>
            </a:r>
            <a:endParaRPr lang="en-NG" sz="2800" b="1" dirty="0">
              <a:solidFill>
                <a:schemeClr val="accent5">
                  <a:lumMod val="75000"/>
                </a:schemeClr>
              </a:solidFill>
              <a:latin typeface="+mj-lt"/>
              <a:ea typeface="+mj-ea"/>
              <a:cs typeface="+mj-cs"/>
            </a:endParaRPr>
          </a:p>
        </p:txBody>
      </p:sp>
      <p:sp>
        <p:nvSpPr>
          <p:cNvPr id="3" name="Rectangle 2">
            <a:extLst>
              <a:ext uri="{FF2B5EF4-FFF2-40B4-BE49-F238E27FC236}">
                <a16:creationId xmlns:a16="http://schemas.microsoft.com/office/drawing/2014/main" id="{D76A86F3-3427-4D6A-B82E-695B7B2D3CFB}"/>
              </a:ext>
            </a:extLst>
          </p:cNvPr>
          <p:cNvSpPr/>
          <p:nvPr/>
        </p:nvSpPr>
        <p:spPr>
          <a:xfrm>
            <a:off x="5637821" y="1843949"/>
            <a:ext cx="5106737" cy="3170099"/>
          </a:xfrm>
          <a:prstGeom prst="rect">
            <a:avLst/>
          </a:prstGeom>
        </p:spPr>
        <p:txBody>
          <a:bodyPr wrap="square">
            <a:spAutoFit/>
          </a:bodyPr>
          <a:lstStyle/>
          <a:p>
            <a:r>
              <a:rPr lang="en-US" sz="4000" dirty="0"/>
              <a:t>The new RMC Charter should be actively used to raise awareness and create policy change in Nigeria </a:t>
            </a:r>
            <a:endParaRPr lang="en-NG" sz="4000" dirty="0"/>
          </a:p>
        </p:txBody>
      </p:sp>
    </p:spTree>
    <p:extLst>
      <p:ext uri="{BB962C8B-B14F-4D97-AF65-F5344CB8AC3E}">
        <p14:creationId xmlns:p14="http://schemas.microsoft.com/office/powerpoint/2010/main" val="267844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C6F-6997-4444-A612-F1B67A0EA1E7}"/>
              </a:ext>
            </a:extLst>
          </p:cNvPr>
          <p:cNvSpPr>
            <a:spLocks noGrp="1"/>
          </p:cNvSpPr>
          <p:nvPr>
            <p:ph type="title"/>
          </p:nvPr>
        </p:nvSpPr>
        <p:spPr>
          <a:xfrm>
            <a:off x="838200" y="365125"/>
            <a:ext cx="10515600" cy="1080903"/>
          </a:xfrm>
        </p:spPr>
        <p:txBody>
          <a:bodyPr>
            <a:normAutofit/>
          </a:bodyPr>
          <a:lstStyle/>
          <a:p>
            <a:r>
              <a:rPr lang="en-US" sz="3200" b="1" dirty="0">
                <a:solidFill>
                  <a:schemeClr val="accent5">
                    <a:lumMod val="75000"/>
                  </a:schemeClr>
                </a:solidFill>
              </a:rPr>
              <a:t>Universal Right of Women and Newborn</a:t>
            </a:r>
            <a:endParaRPr lang="en-NG" sz="3200" dirty="0">
              <a:solidFill>
                <a:schemeClr val="accent5">
                  <a:lumMod val="75000"/>
                </a:schemeClr>
              </a:solidFill>
            </a:endParaRPr>
          </a:p>
        </p:txBody>
      </p:sp>
      <p:sp>
        <p:nvSpPr>
          <p:cNvPr id="3" name="Content Placeholder 2">
            <a:extLst>
              <a:ext uri="{FF2B5EF4-FFF2-40B4-BE49-F238E27FC236}">
                <a16:creationId xmlns:a16="http://schemas.microsoft.com/office/drawing/2014/main" id="{14119F26-448E-4064-B803-EAC49087D335}"/>
              </a:ext>
            </a:extLst>
          </p:cNvPr>
          <p:cNvSpPr>
            <a:spLocks noGrp="1"/>
          </p:cNvSpPr>
          <p:nvPr>
            <p:ph sz="half" idx="1"/>
          </p:nvPr>
        </p:nvSpPr>
        <p:spPr>
          <a:xfrm>
            <a:off x="838200" y="1786269"/>
            <a:ext cx="10515600" cy="4889168"/>
          </a:xfrm>
        </p:spPr>
        <p:txBody>
          <a:bodyPr>
            <a:normAutofit fontScale="40000" lnSpcReduction="20000"/>
          </a:bodyPr>
          <a:lstStyle/>
          <a:p>
            <a:pPr marL="514350" indent="-514350">
              <a:buFont typeface="+mj-lt"/>
              <a:buAutoNum type="arabicPeriod"/>
            </a:pPr>
            <a:r>
              <a:rPr lang="en-US" sz="3400" dirty="0"/>
              <a:t>Everyone has the right to freedom from harm and ill-treatment</a:t>
            </a:r>
          </a:p>
          <a:p>
            <a:pPr marL="514350" indent="-514350">
              <a:buFont typeface="+mj-lt"/>
              <a:buAutoNum type="arabicPeriod"/>
            </a:pPr>
            <a:r>
              <a:rPr lang="en-US" sz="3400" dirty="0"/>
              <a:t>Everyone has the right to information, informed consent, and respect for their choices and preferences, including companion of choice during maternity care and refusal of medical procedures </a:t>
            </a:r>
          </a:p>
          <a:p>
            <a:pPr marL="514350" indent="-514350">
              <a:buFont typeface="+mj-lt"/>
              <a:buAutoNum type="arabicPeriod"/>
            </a:pPr>
            <a:r>
              <a:rPr lang="en-US" sz="3400" dirty="0"/>
              <a:t>Everyone has the right to privacy and confidentiality </a:t>
            </a:r>
          </a:p>
          <a:p>
            <a:pPr marL="514350" indent="-514350">
              <a:buFont typeface="+mj-lt"/>
              <a:buAutoNum type="arabicPeriod"/>
            </a:pPr>
            <a:r>
              <a:rPr lang="en-US" sz="3400" dirty="0"/>
              <a:t>Everyone is their own person from the moment of birth and has the right to be treated with dignity and respect</a:t>
            </a:r>
          </a:p>
          <a:p>
            <a:pPr marL="514350" indent="-514350">
              <a:buFont typeface="+mj-lt"/>
              <a:buAutoNum type="arabicPeriod"/>
            </a:pPr>
            <a:r>
              <a:rPr lang="en-US" sz="3400" dirty="0"/>
              <a:t>Everyone has the right to equality, freedom from discrimination and equitable care</a:t>
            </a:r>
          </a:p>
          <a:p>
            <a:pPr marL="514350" indent="-514350">
              <a:buFont typeface="+mj-lt"/>
              <a:buAutoNum type="arabicPeriod"/>
            </a:pPr>
            <a:r>
              <a:rPr lang="en-US" sz="3400" dirty="0"/>
              <a:t>Everyone has the right to healthcare and to the highest attainable level of health</a:t>
            </a:r>
          </a:p>
          <a:p>
            <a:pPr marL="514350" indent="-514350">
              <a:buFont typeface="+mj-lt"/>
              <a:buAutoNum type="arabicPeriod"/>
            </a:pPr>
            <a:r>
              <a:rPr lang="en-US" sz="3400" dirty="0"/>
              <a:t>Everyone has the right to liberty, autonomy, self-determination and freedom from arbitrary detention</a:t>
            </a:r>
          </a:p>
          <a:p>
            <a:pPr marL="514350" indent="-514350">
              <a:buFont typeface="+mj-lt"/>
              <a:buAutoNum type="arabicPeriod"/>
            </a:pPr>
            <a:r>
              <a:rPr lang="en-US" sz="3400" dirty="0"/>
              <a:t>Every child has the right to be with their parents or guardians</a:t>
            </a:r>
          </a:p>
          <a:p>
            <a:pPr marL="514350" indent="-514350">
              <a:buFont typeface="+mj-lt"/>
              <a:buAutoNum type="arabicPeriod"/>
            </a:pPr>
            <a:r>
              <a:rPr lang="en-US" sz="3400" dirty="0"/>
              <a:t>Every child has the right to an identity and nationality from birth</a:t>
            </a:r>
          </a:p>
          <a:p>
            <a:pPr marL="514350" indent="-514350">
              <a:buFont typeface="+mj-lt"/>
              <a:buAutoNum type="arabicPeriod"/>
            </a:pPr>
            <a:r>
              <a:rPr lang="en-US" sz="3400" dirty="0"/>
              <a:t>Everyone has the right to adequate nutrition and clean water</a:t>
            </a:r>
          </a:p>
          <a:p>
            <a:endParaRPr lang="en-NG" dirty="0"/>
          </a:p>
        </p:txBody>
      </p:sp>
      <p:sp>
        <p:nvSpPr>
          <p:cNvPr id="4" name="Slide Number Placeholder 3">
            <a:extLst>
              <a:ext uri="{FF2B5EF4-FFF2-40B4-BE49-F238E27FC236}">
                <a16:creationId xmlns:a16="http://schemas.microsoft.com/office/drawing/2014/main" id="{AB961758-64AC-4931-A629-2DC163F577A7}"/>
              </a:ext>
            </a:extLst>
          </p:cNvPr>
          <p:cNvSpPr>
            <a:spLocks noGrp="1"/>
          </p:cNvSpPr>
          <p:nvPr>
            <p:ph type="sldNum" sz="quarter" idx="4"/>
          </p:nvPr>
        </p:nvSpPr>
        <p:spPr/>
        <p:txBody>
          <a:bodyPr/>
          <a:lstStyle/>
          <a:p>
            <a:fld id="{D919D109-F427-0D4E-A2E6-D5BD6A565421}" type="slidenum">
              <a:rPr lang="en-US" smtClean="0"/>
              <a:pPr/>
              <a:t>26</a:t>
            </a:fld>
            <a:endParaRPr lang="en-US" dirty="0"/>
          </a:p>
        </p:txBody>
      </p:sp>
    </p:spTree>
    <p:extLst>
      <p:ext uri="{BB962C8B-B14F-4D97-AF65-F5344CB8AC3E}">
        <p14:creationId xmlns:p14="http://schemas.microsoft.com/office/powerpoint/2010/main" val="3814849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47" y="623888"/>
            <a:ext cx="10473509" cy="765297"/>
          </a:xfrm>
        </p:spPr>
        <p:txBody>
          <a:bodyPr>
            <a:normAutofit fontScale="90000"/>
          </a:bodyPr>
          <a:lstStyle/>
          <a:p>
            <a:r>
              <a:rPr lang="en-US" sz="3200" b="1" dirty="0">
                <a:solidFill>
                  <a:schemeClr val="accent5">
                    <a:lumMod val="75000"/>
                  </a:schemeClr>
                </a:solidFill>
              </a:rPr>
              <a:t>National RMNCAEH+N </a:t>
            </a:r>
            <a:r>
              <a:rPr lang="en-US" sz="3200" b="1" dirty="0" err="1">
                <a:solidFill>
                  <a:schemeClr val="accent5">
                    <a:lumMod val="75000"/>
                  </a:schemeClr>
                </a:solidFill>
              </a:rPr>
              <a:t>QoC</a:t>
            </a:r>
            <a:r>
              <a:rPr lang="en-US" sz="3200" b="1" dirty="0">
                <a:solidFill>
                  <a:schemeClr val="accent5">
                    <a:lumMod val="75000"/>
                  </a:schemeClr>
                </a:solidFill>
              </a:rPr>
              <a:t> Reporting Template – Experience of Care Indicators</a:t>
            </a:r>
          </a:p>
        </p:txBody>
      </p:sp>
      <p:sp>
        <p:nvSpPr>
          <p:cNvPr id="3" name="Content Placeholder 2"/>
          <p:cNvSpPr>
            <a:spLocks noGrp="1"/>
          </p:cNvSpPr>
          <p:nvPr>
            <p:ph idx="1"/>
          </p:nvPr>
        </p:nvSpPr>
        <p:spPr>
          <a:xfrm>
            <a:off x="859247" y="1839432"/>
            <a:ext cx="10658675" cy="4385521"/>
          </a:xfrm>
        </p:spPr>
        <p:txBody>
          <a:bodyPr>
            <a:normAutofit fontScale="92500" lnSpcReduction="20000"/>
          </a:bodyPr>
          <a:lstStyle/>
          <a:p>
            <a:pPr lvl="0"/>
            <a:r>
              <a:rPr lang="en-US" sz="2400" dirty="0"/>
              <a:t>Total number of women who reported that they were abused physically or verbally by health workers during delivery</a:t>
            </a:r>
          </a:p>
          <a:p>
            <a:r>
              <a:rPr lang="en-US" sz="2400" dirty="0"/>
              <a:t>Total number of women who had their companion of choice during delivery in all learning sites</a:t>
            </a:r>
          </a:p>
          <a:p>
            <a:r>
              <a:rPr lang="en-US" sz="2400" dirty="0"/>
              <a:t>Total number of women who were refused request to have their companion of choice during delivery in learning sites</a:t>
            </a:r>
          </a:p>
          <a:p>
            <a:r>
              <a:rPr lang="en-US" sz="2400" dirty="0"/>
              <a:t>Total number of reports of negative attitude of health workers</a:t>
            </a:r>
            <a:r>
              <a:rPr lang="en-US" sz="2400" b="1" dirty="0"/>
              <a:t> </a:t>
            </a:r>
          </a:p>
          <a:p>
            <a:r>
              <a:rPr lang="en-US" sz="2400" dirty="0"/>
              <a:t>Total number of learning sites with single area or room that allows for privacy for women and companion of choice for all deliveries</a:t>
            </a:r>
          </a:p>
          <a:p>
            <a:r>
              <a:rPr lang="en-US" sz="2400" dirty="0"/>
              <a:t>Number of facilities with </a:t>
            </a:r>
            <a:r>
              <a:rPr lang="en-US" sz="2400" dirty="0" err="1"/>
              <a:t>labour</a:t>
            </a:r>
            <a:r>
              <a:rPr lang="en-US" sz="2400" dirty="0"/>
              <a:t> and delivery rooms organized to allow for private spaces</a:t>
            </a:r>
            <a:endParaRPr lang="en-US" sz="2400" b="1" dirty="0"/>
          </a:p>
        </p:txBody>
      </p:sp>
    </p:spTree>
    <p:extLst>
      <p:ext uri="{BB962C8B-B14F-4D97-AF65-F5344CB8AC3E}">
        <p14:creationId xmlns:p14="http://schemas.microsoft.com/office/powerpoint/2010/main" val="90554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050D-7265-4C96-B9ED-4C45FAC7EB01}"/>
              </a:ext>
            </a:extLst>
          </p:cNvPr>
          <p:cNvSpPr>
            <a:spLocks noGrp="1"/>
          </p:cNvSpPr>
          <p:nvPr>
            <p:ph type="title"/>
          </p:nvPr>
        </p:nvSpPr>
        <p:spPr>
          <a:xfrm>
            <a:off x="152400" y="152400"/>
            <a:ext cx="11897360" cy="492443"/>
          </a:xfrm>
        </p:spPr>
        <p:txBody>
          <a:bodyPr>
            <a:normAutofit fontScale="90000"/>
          </a:bodyPr>
          <a:lstStyle/>
          <a:p>
            <a:r>
              <a:rPr lang="en-US" sz="2400" b="1" dirty="0">
                <a:solidFill>
                  <a:schemeClr val="accent5">
                    <a:lumMod val="75000"/>
                  </a:schemeClr>
                </a:solidFill>
              </a:rPr>
              <a:t>Opportunities: State </a:t>
            </a:r>
            <a:r>
              <a:rPr lang="en-US" sz="2400" b="1" dirty="0">
                <a:solidFill>
                  <a:schemeClr val="accent5">
                    <a:lumMod val="75000"/>
                  </a:schemeClr>
                </a:solidFill>
                <a:latin typeface="Gill Sans MT" panose="020B0502020104020203" pitchFamily="34" charset="0"/>
              </a:rPr>
              <a:t>Specific</a:t>
            </a:r>
            <a:r>
              <a:rPr lang="en-US" sz="2400" b="1" dirty="0">
                <a:solidFill>
                  <a:schemeClr val="accent5">
                    <a:lumMod val="75000"/>
                  </a:schemeClr>
                </a:solidFill>
              </a:rPr>
              <a:t> Actions Plans on how to document Experience of Care data </a:t>
            </a:r>
            <a:endParaRPr lang="en-NG" sz="2400" b="1" dirty="0">
              <a:solidFill>
                <a:schemeClr val="accent5">
                  <a:lumMod val="75000"/>
                </a:schemeClr>
              </a:solidFill>
            </a:endParaRPr>
          </a:p>
        </p:txBody>
      </p:sp>
      <p:graphicFrame>
        <p:nvGraphicFramePr>
          <p:cNvPr id="3" name="Table 2">
            <a:extLst>
              <a:ext uri="{FF2B5EF4-FFF2-40B4-BE49-F238E27FC236}">
                <a16:creationId xmlns:a16="http://schemas.microsoft.com/office/drawing/2014/main" id="{D7BFBB23-819C-4BF3-99C7-448A33B91E40}"/>
              </a:ext>
            </a:extLst>
          </p:cNvPr>
          <p:cNvGraphicFramePr>
            <a:graphicFrameLocks noGrp="1"/>
          </p:cNvGraphicFramePr>
          <p:nvPr>
            <p:extLst/>
          </p:nvPr>
        </p:nvGraphicFramePr>
        <p:xfrm>
          <a:off x="152400" y="762000"/>
          <a:ext cx="11897360" cy="5942253"/>
        </p:xfrm>
        <a:graphic>
          <a:graphicData uri="http://schemas.openxmlformats.org/drawingml/2006/table">
            <a:tbl>
              <a:tblPr firstRow="1" firstCol="1" bandRow="1">
                <a:tableStyleId>{5C22544A-7EE6-4342-B048-85BDC9FD1C3A}</a:tableStyleId>
              </a:tblPr>
              <a:tblGrid>
                <a:gridCol w="494436">
                  <a:extLst>
                    <a:ext uri="{9D8B030D-6E8A-4147-A177-3AD203B41FA5}">
                      <a16:colId xmlns:a16="http://schemas.microsoft.com/office/drawing/2014/main" val="1546253857"/>
                    </a:ext>
                  </a:extLst>
                </a:gridCol>
                <a:gridCol w="2317667">
                  <a:extLst>
                    <a:ext uri="{9D8B030D-6E8A-4147-A177-3AD203B41FA5}">
                      <a16:colId xmlns:a16="http://schemas.microsoft.com/office/drawing/2014/main" val="1342304620"/>
                    </a:ext>
                  </a:extLst>
                </a:gridCol>
                <a:gridCol w="9085257">
                  <a:extLst>
                    <a:ext uri="{9D8B030D-6E8A-4147-A177-3AD203B41FA5}">
                      <a16:colId xmlns:a16="http://schemas.microsoft.com/office/drawing/2014/main" val="961832492"/>
                    </a:ext>
                  </a:extLst>
                </a:gridCol>
              </a:tblGrid>
              <a:tr h="533320">
                <a:tc>
                  <a:txBody>
                    <a:bodyPr/>
                    <a:lstStyle/>
                    <a:p>
                      <a:pPr algn="just">
                        <a:lnSpc>
                          <a:spcPct val="107000"/>
                        </a:lnSpc>
                        <a:spcAft>
                          <a:spcPts val="0"/>
                        </a:spcAft>
                      </a:pPr>
                      <a:r>
                        <a:rPr lang="en-US" sz="1800" b="1" dirty="0">
                          <a:effectLst/>
                        </a:rPr>
                        <a:t>S/N</a:t>
                      </a:r>
                      <a:endParaRPr lang="en-N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b="1">
                          <a:effectLst/>
                        </a:rPr>
                        <a:t>State</a:t>
                      </a:r>
                      <a:endParaRPr lang="en-N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800"/>
                        </a:spcAft>
                      </a:pPr>
                      <a:r>
                        <a:rPr lang="en-US" sz="1800" b="1">
                          <a:effectLst/>
                        </a:rPr>
                        <a:t>Methods/Ideas</a:t>
                      </a:r>
                      <a:endParaRPr lang="en-N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extLst>
                  <a:ext uri="{0D108BD9-81ED-4DB2-BD59-A6C34878D82A}">
                    <a16:rowId xmlns:a16="http://schemas.microsoft.com/office/drawing/2014/main" val="1294997578"/>
                  </a:ext>
                </a:extLst>
              </a:tr>
              <a:tr h="768896">
                <a:tc>
                  <a:txBody>
                    <a:bodyPr/>
                    <a:lstStyle/>
                    <a:p>
                      <a:pPr algn="just">
                        <a:lnSpc>
                          <a:spcPct val="107000"/>
                        </a:lnSpc>
                        <a:spcAft>
                          <a:spcPts val="0"/>
                        </a:spcAft>
                      </a:pPr>
                      <a:r>
                        <a:rPr lang="en-US" sz="1800">
                          <a:effectLst/>
                        </a:rPr>
                        <a:t> 1</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Kaduna</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a:effectLst/>
                        </a:rPr>
                        <a:t>Leverage on complaint center in the state where clients/patients use to go for complaints in person and plans to expand to other facilities without a complaint centre.</a:t>
                      </a:r>
                      <a:endParaRPr lang="en-NG" sz="1800" dirty="0">
                        <a:effectLst/>
                      </a:endParaRPr>
                    </a:p>
                  </a:txBody>
                  <a:tcPr marL="37342" marR="37342" marT="0" marB="0"/>
                </a:tc>
                <a:extLst>
                  <a:ext uri="{0D108BD9-81ED-4DB2-BD59-A6C34878D82A}">
                    <a16:rowId xmlns:a16="http://schemas.microsoft.com/office/drawing/2014/main" val="824008692"/>
                  </a:ext>
                </a:extLst>
              </a:tr>
              <a:tr h="768896">
                <a:tc>
                  <a:txBody>
                    <a:bodyPr/>
                    <a:lstStyle/>
                    <a:p>
                      <a:pPr algn="just">
                        <a:lnSpc>
                          <a:spcPct val="107000"/>
                        </a:lnSpc>
                        <a:spcAft>
                          <a:spcPts val="0"/>
                        </a:spcAft>
                      </a:pPr>
                      <a:r>
                        <a:rPr lang="en-US" sz="1800">
                          <a:effectLst/>
                        </a:rPr>
                        <a:t> 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Yobe</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a:effectLst/>
                        </a:rPr>
                        <a:t>Leverage on ISS/Mentoring session</a:t>
                      </a:r>
                      <a:endParaRPr lang="en-NG" sz="1800">
                        <a:effectLst/>
                      </a:endParaRPr>
                    </a:p>
                    <a:p>
                      <a:pPr marL="342900" lvl="0" indent="-342900" algn="just">
                        <a:lnSpc>
                          <a:spcPct val="107000"/>
                        </a:lnSpc>
                        <a:spcAft>
                          <a:spcPts val="0"/>
                        </a:spcAft>
                        <a:buFont typeface="+mj-lt"/>
                        <a:buAutoNum type="arabicPeriod"/>
                        <a:tabLst>
                          <a:tab pos="457200" algn="l"/>
                        </a:tabLst>
                      </a:pPr>
                      <a:r>
                        <a:rPr lang="en-US" sz="1800">
                          <a:effectLst/>
                        </a:rPr>
                        <a:t>Leverage on partners supporting QoC to help them elicit the response for indicator 13-16</a:t>
                      </a:r>
                      <a:endParaRPr lang="en-NG" sz="1800" dirty="0">
                        <a:effectLst/>
                      </a:endParaRPr>
                    </a:p>
                  </a:txBody>
                  <a:tcPr marL="37342" marR="37342" marT="0" marB="0"/>
                </a:tc>
                <a:extLst>
                  <a:ext uri="{0D108BD9-81ED-4DB2-BD59-A6C34878D82A}">
                    <a16:rowId xmlns:a16="http://schemas.microsoft.com/office/drawing/2014/main" val="3358944057"/>
                  </a:ext>
                </a:extLst>
              </a:tr>
              <a:tr h="612819">
                <a:tc>
                  <a:txBody>
                    <a:bodyPr/>
                    <a:lstStyle/>
                    <a:p>
                      <a:pPr algn="just">
                        <a:lnSpc>
                          <a:spcPct val="107000"/>
                        </a:lnSpc>
                        <a:spcAft>
                          <a:spcPts val="0"/>
                        </a:spcAft>
                      </a:pPr>
                      <a:r>
                        <a:rPr lang="en-US" sz="1800">
                          <a:effectLst/>
                        </a:rPr>
                        <a:t> 3</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Kastina</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Leverage on the state network of TBAs, WhatsApp to report the indicators because they don’t currently have support on </a:t>
                      </a:r>
                      <a:r>
                        <a:rPr lang="en-US" sz="1800" dirty="0" err="1">
                          <a:effectLst/>
                        </a:rPr>
                        <a:t>QoC</a:t>
                      </a:r>
                      <a:r>
                        <a:rPr lang="en-US" sz="1800" dirty="0">
                          <a:effectLst/>
                        </a:rPr>
                        <a:t>.</a:t>
                      </a:r>
                      <a:endParaRPr lang="en-NG" sz="1800" dirty="0">
                        <a:effectLst/>
                      </a:endParaRPr>
                    </a:p>
                  </a:txBody>
                  <a:tcPr marL="37342" marR="37342" marT="0" marB="0"/>
                </a:tc>
                <a:extLst>
                  <a:ext uri="{0D108BD9-81ED-4DB2-BD59-A6C34878D82A}">
                    <a16:rowId xmlns:a16="http://schemas.microsoft.com/office/drawing/2014/main" val="3610372775"/>
                  </a:ext>
                </a:extLst>
              </a:tr>
              <a:tr h="375732">
                <a:tc>
                  <a:txBody>
                    <a:bodyPr/>
                    <a:lstStyle/>
                    <a:p>
                      <a:pPr algn="just">
                        <a:lnSpc>
                          <a:spcPct val="107000"/>
                        </a:lnSpc>
                        <a:spcAft>
                          <a:spcPts val="0"/>
                        </a:spcAft>
                      </a:pPr>
                      <a:r>
                        <a:rPr lang="en-US" sz="1800">
                          <a:effectLst/>
                        </a:rPr>
                        <a:t> 4</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Kebbi</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Leverage on Ward Development Committee at the community.</a:t>
                      </a:r>
                      <a:endParaRPr lang="en-NG" sz="1800" dirty="0">
                        <a:effectLst/>
                      </a:endParaRPr>
                    </a:p>
                  </a:txBody>
                  <a:tcPr marL="37342" marR="37342" marT="0" marB="0"/>
                </a:tc>
                <a:extLst>
                  <a:ext uri="{0D108BD9-81ED-4DB2-BD59-A6C34878D82A}">
                    <a16:rowId xmlns:a16="http://schemas.microsoft.com/office/drawing/2014/main" val="3189984882"/>
                  </a:ext>
                </a:extLst>
              </a:tr>
              <a:tr h="612819">
                <a:tc>
                  <a:txBody>
                    <a:bodyPr/>
                    <a:lstStyle/>
                    <a:p>
                      <a:pPr algn="just">
                        <a:lnSpc>
                          <a:spcPct val="107000"/>
                        </a:lnSpc>
                        <a:spcAft>
                          <a:spcPts val="0"/>
                        </a:spcAft>
                      </a:pPr>
                      <a:r>
                        <a:rPr lang="en-US" sz="1800">
                          <a:effectLst/>
                        </a:rPr>
                        <a:t> 5</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Gombe</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pPr>
                      <a:r>
                        <a:rPr lang="en-US" sz="1800" dirty="0">
                          <a:effectLst/>
                        </a:rPr>
                        <a:t>Leverage on the use of Village health Workers who also visit pregnant women and newly delivered women in the community.</a:t>
                      </a:r>
                      <a:endParaRPr lang="en-NG" sz="1800" dirty="0">
                        <a:effectLst/>
                      </a:endParaRPr>
                    </a:p>
                  </a:txBody>
                  <a:tcPr marL="37342" marR="37342" marT="0" marB="0"/>
                </a:tc>
                <a:extLst>
                  <a:ext uri="{0D108BD9-81ED-4DB2-BD59-A6C34878D82A}">
                    <a16:rowId xmlns:a16="http://schemas.microsoft.com/office/drawing/2014/main" val="2401234639"/>
                  </a:ext>
                </a:extLst>
              </a:tr>
              <a:tr h="1162059">
                <a:tc>
                  <a:txBody>
                    <a:bodyPr/>
                    <a:lstStyle/>
                    <a:p>
                      <a:pPr algn="just">
                        <a:lnSpc>
                          <a:spcPct val="107000"/>
                        </a:lnSpc>
                        <a:spcAft>
                          <a:spcPts val="0"/>
                        </a:spcAft>
                      </a:pPr>
                      <a:r>
                        <a:rPr lang="en-US" sz="1800">
                          <a:effectLst/>
                        </a:rPr>
                        <a:t> 6</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Ebonyi</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Apply method used in getting community perinatal death, making available the phone number of RH and HMIS officer number’s available in the community</a:t>
                      </a:r>
                      <a:endParaRPr lang="en-NG" sz="1800" dirty="0">
                        <a:effectLst/>
                      </a:endParaRPr>
                    </a:p>
                    <a:p>
                      <a:pPr marL="342900" lvl="0" indent="-342900" algn="just">
                        <a:lnSpc>
                          <a:spcPct val="107000"/>
                        </a:lnSpc>
                        <a:spcAft>
                          <a:spcPts val="0"/>
                        </a:spcAft>
                        <a:buFont typeface="+mj-lt"/>
                        <a:buAutoNum type="arabicPeriod"/>
                        <a:tabLst>
                          <a:tab pos="457200" algn="l"/>
                        </a:tabLst>
                      </a:pPr>
                      <a:r>
                        <a:rPr lang="en-US" sz="1800" dirty="0">
                          <a:effectLst/>
                        </a:rPr>
                        <a:t>Use Client Exit Interview Form. </a:t>
                      </a:r>
                      <a:endParaRPr lang="en-NG" sz="1800" dirty="0">
                        <a:effectLst/>
                      </a:endParaRPr>
                    </a:p>
                  </a:txBody>
                  <a:tcPr marL="37342" marR="37342" marT="0" marB="0"/>
                </a:tc>
                <a:extLst>
                  <a:ext uri="{0D108BD9-81ED-4DB2-BD59-A6C34878D82A}">
                    <a16:rowId xmlns:a16="http://schemas.microsoft.com/office/drawing/2014/main" val="1898026586"/>
                  </a:ext>
                </a:extLst>
              </a:tr>
              <a:tr h="926178">
                <a:tc>
                  <a:txBody>
                    <a:bodyPr/>
                    <a:lstStyle/>
                    <a:p>
                      <a:pPr algn="just">
                        <a:lnSpc>
                          <a:spcPct val="107000"/>
                        </a:lnSpc>
                        <a:spcAft>
                          <a:spcPts val="0"/>
                        </a:spcAft>
                      </a:pPr>
                      <a:r>
                        <a:rPr lang="en-US" sz="1800">
                          <a:effectLst/>
                        </a:rPr>
                        <a:t> 7</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Adamawa</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Meet with WDCs to help getting response from target respondents</a:t>
                      </a:r>
                      <a:endParaRPr lang="en-NG" sz="1800" dirty="0">
                        <a:effectLst/>
                      </a:endParaRPr>
                    </a:p>
                    <a:p>
                      <a:pPr marL="342900" lvl="0" indent="-342900" algn="just">
                        <a:lnSpc>
                          <a:spcPct val="107000"/>
                        </a:lnSpc>
                        <a:spcAft>
                          <a:spcPts val="0"/>
                        </a:spcAft>
                        <a:buFont typeface="+mj-lt"/>
                        <a:buAutoNum type="arabicPeriod"/>
                        <a:tabLst>
                          <a:tab pos="457200" algn="l"/>
                        </a:tabLst>
                      </a:pPr>
                      <a:r>
                        <a:rPr lang="en-US" sz="1800" dirty="0">
                          <a:effectLst/>
                        </a:rPr>
                        <a:t>Client exit form, soliciting for funding support from partner to motivate those that will be conducting the exit interview</a:t>
                      </a:r>
                      <a:endParaRPr lang="en-NG" sz="1800" dirty="0">
                        <a:effectLst/>
                      </a:endParaRPr>
                    </a:p>
                  </a:txBody>
                  <a:tcPr marL="37342" marR="37342" marT="0" marB="0"/>
                </a:tc>
                <a:extLst>
                  <a:ext uri="{0D108BD9-81ED-4DB2-BD59-A6C34878D82A}">
                    <a16:rowId xmlns:a16="http://schemas.microsoft.com/office/drawing/2014/main" val="742834593"/>
                  </a:ext>
                </a:extLst>
              </a:tr>
            </a:tbl>
          </a:graphicData>
        </a:graphic>
      </p:graphicFrame>
    </p:spTree>
    <p:extLst>
      <p:ext uri="{BB962C8B-B14F-4D97-AF65-F5344CB8AC3E}">
        <p14:creationId xmlns:p14="http://schemas.microsoft.com/office/powerpoint/2010/main" val="441181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050D-7265-4C96-B9ED-4C45FAC7EB01}"/>
              </a:ext>
            </a:extLst>
          </p:cNvPr>
          <p:cNvSpPr>
            <a:spLocks noGrp="1"/>
          </p:cNvSpPr>
          <p:nvPr>
            <p:ph type="title"/>
          </p:nvPr>
        </p:nvSpPr>
        <p:spPr>
          <a:xfrm>
            <a:off x="152400" y="152400"/>
            <a:ext cx="11897360" cy="492443"/>
          </a:xfrm>
        </p:spPr>
        <p:txBody>
          <a:bodyPr>
            <a:normAutofit fontScale="90000"/>
          </a:bodyPr>
          <a:lstStyle/>
          <a:p>
            <a:r>
              <a:rPr lang="en-US" sz="2400" b="1" dirty="0">
                <a:solidFill>
                  <a:schemeClr val="accent5">
                    <a:lumMod val="75000"/>
                  </a:schemeClr>
                </a:solidFill>
              </a:rPr>
              <a:t>Opportunities: State </a:t>
            </a:r>
            <a:r>
              <a:rPr lang="en-US" sz="2400" b="1" dirty="0">
                <a:solidFill>
                  <a:schemeClr val="accent5">
                    <a:lumMod val="75000"/>
                  </a:schemeClr>
                </a:solidFill>
                <a:latin typeface="Gill Sans MT" panose="020B0502020104020203" pitchFamily="34" charset="0"/>
              </a:rPr>
              <a:t>Specific</a:t>
            </a:r>
            <a:r>
              <a:rPr lang="en-US" sz="2400" b="1" dirty="0">
                <a:solidFill>
                  <a:schemeClr val="accent5">
                    <a:lumMod val="75000"/>
                  </a:schemeClr>
                </a:solidFill>
              </a:rPr>
              <a:t> Actions Plans on how to document Experience of Care data </a:t>
            </a:r>
            <a:endParaRPr lang="en-NG" sz="2400" b="1" dirty="0">
              <a:solidFill>
                <a:schemeClr val="accent5">
                  <a:lumMod val="75000"/>
                </a:schemeClr>
              </a:solidFill>
            </a:endParaRPr>
          </a:p>
        </p:txBody>
      </p:sp>
      <p:graphicFrame>
        <p:nvGraphicFramePr>
          <p:cNvPr id="3" name="Table 2">
            <a:extLst>
              <a:ext uri="{FF2B5EF4-FFF2-40B4-BE49-F238E27FC236}">
                <a16:creationId xmlns:a16="http://schemas.microsoft.com/office/drawing/2014/main" id="{D7BFBB23-819C-4BF3-99C7-448A33B91E40}"/>
              </a:ext>
            </a:extLst>
          </p:cNvPr>
          <p:cNvGraphicFramePr>
            <a:graphicFrameLocks noGrp="1"/>
          </p:cNvGraphicFramePr>
          <p:nvPr>
            <p:extLst/>
          </p:nvPr>
        </p:nvGraphicFramePr>
        <p:xfrm>
          <a:off x="0" y="751840"/>
          <a:ext cx="12110719" cy="6517846"/>
        </p:xfrm>
        <a:graphic>
          <a:graphicData uri="http://schemas.openxmlformats.org/drawingml/2006/table">
            <a:tbl>
              <a:tblPr firstRow="1" firstCol="1" bandRow="1">
                <a:tableStyleId>{5C22544A-7EE6-4342-B048-85BDC9FD1C3A}</a:tableStyleId>
              </a:tblPr>
              <a:tblGrid>
                <a:gridCol w="608157">
                  <a:extLst>
                    <a:ext uri="{9D8B030D-6E8A-4147-A177-3AD203B41FA5}">
                      <a16:colId xmlns:a16="http://schemas.microsoft.com/office/drawing/2014/main" val="1546253857"/>
                    </a:ext>
                  </a:extLst>
                </a:gridCol>
                <a:gridCol w="1149523">
                  <a:extLst>
                    <a:ext uri="{9D8B030D-6E8A-4147-A177-3AD203B41FA5}">
                      <a16:colId xmlns:a16="http://schemas.microsoft.com/office/drawing/2014/main" val="1342304620"/>
                    </a:ext>
                  </a:extLst>
                </a:gridCol>
                <a:gridCol w="10353039">
                  <a:extLst>
                    <a:ext uri="{9D8B030D-6E8A-4147-A177-3AD203B41FA5}">
                      <a16:colId xmlns:a16="http://schemas.microsoft.com/office/drawing/2014/main" val="961832492"/>
                    </a:ext>
                  </a:extLst>
                </a:gridCol>
              </a:tblGrid>
              <a:tr h="510530">
                <a:tc>
                  <a:txBody>
                    <a:bodyPr/>
                    <a:lstStyle/>
                    <a:p>
                      <a:pPr algn="just">
                        <a:lnSpc>
                          <a:spcPct val="107000"/>
                        </a:lnSpc>
                        <a:spcAft>
                          <a:spcPts val="0"/>
                        </a:spcAft>
                      </a:pPr>
                      <a:r>
                        <a:rPr lang="en-US" sz="1800" b="1">
                          <a:effectLst/>
                        </a:rPr>
                        <a:t>S/N</a:t>
                      </a:r>
                      <a:endParaRPr lang="en-NG" sz="1800" b="1">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b="1" dirty="0">
                          <a:effectLst/>
                        </a:rPr>
                        <a:t>State</a:t>
                      </a:r>
                      <a:endParaRPr lang="en-N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800"/>
                        </a:spcAft>
                      </a:pPr>
                      <a:r>
                        <a:rPr lang="en-US" sz="1800" b="1" dirty="0">
                          <a:effectLst/>
                        </a:rPr>
                        <a:t>Methods/Ideas</a:t>
                      </a:r>
                      <a:endParaRPr lang="en-N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extLst>
                  <a:ext uri="{0D108BD9-81ED-4DB2-BD59-A6C34878D82A}">
                    <a16:rowId xmlns:a16="http://schemas.microsoft.com/office/drawing/2014/main" val="1294997578"/>
                  </a:ext>
                </a:extLst>
              </a:tr>
              <a:tr h="359676">
                <a:tc>
                  <a:txBody>
                    <a:bodyPr/>
                    <a:lstStyle/>
                    <a:p>
                      <a:pPr algn="just">
                        <a:lnSpc>
                          <a:spcPct val="107000"/>
                        </a:lnSpc>
                        <a:spcAft>
                          <a:spcPts val="0"/>
                        </a:spcAft>
                      </a:pPr>
                      <a:r>
                        <a:rPr lang="en-US" sz="1800">
                          <a:effectLst/>
                        </a:rPr>
                        <a:t> 8</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Bauchi</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Community Structure in the State, LGA and communities using WDCs</a:t>
                      </a:r>
                      <a:endParaRPr lang="en-NG" sz="1800" dirty="0">
                        <a:effectLst/>
                      </a:endParaRPr>
                    </a:p>
                  </a:txBody>
                  <a:tcPr marL="37342" marR="37342" marT="0" marB="0"/>
                </a:tc>
                <a:extLst>
                  <a:ext uri="{0D108BD9-81ED-4DB2-BD59-A6C34878D82A}">
                    <a16:rowId xmlns:a16="http://schemas.microsoft.com/office/drawing/2014/main" val="4216063900"/>
                  </a:ext>
                </a:extLst>
              </a:tr>
              <a:tr h="538867">
                <a:tc>
                  <a:txBody>
                    <a:bodyPr/>
                    <a:lstStyle/>
                    <a:p>
                      <a:pPr algn="just">
                        <a:lnSpc>
                          <a:spcPct val="107000"/>
                        </a:lnSpc>
                        <a:spcAft>
                          <a:spcPts val="0"/>
                        </a:spcAft>
                      </a:pPr>
                      <a:r>
                        <a:rPr lang="en-US" sz="1800">
                          <a:effectLst/>
                        </a:rPr>
                        <a:t> 9</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Niger</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Community Structure using community health influencers and promoters (CHIPS). Adding the indicators for the CHIPs agent to track</a:t>
                      </a:r>
                      <a:endParaRPr lang="en-NG" sz="1800" dirty="0">
                        <a:effectLst/>
                      </a:endParaRPr>
                    </a:p>
                  </a:txBody>
                  <a:tcPr marL="37342" marR="37342" marT="0" marB="0"/>
                </a:tc>
                <a:extLst>
                  <a:ext uri="{0D108BD9-81ED-4DB2-BD59-A6C34878D82A}">
                    <a16:rowId xmlns:a16="http://schemas.microsoft.com/office/drawing/2014/main" val="2243232342"/>
                  </a:ext>
                </a:extLst>
              </a:tr>
              <a:tr h="359676">
                <a:tc>
                  <a:txBody>
                    <a:bodyPr/>
                    <a:lstStyle/>
                    <a:p>
                      <a:pPr algn="just">
                        <a:lnSpc>
                          <a:spcPct val="107000"/>
                        </a:lnSpc>
                        <a:spcAft>
                          <a:spcPts val="0"/>
                        </a:spcAft>
                      </a:pPr>
                      <a:r>
                        <a:rPr lang="en-US" sz="1800">
                          <a:effectLst/>
                        </a:rPr>
                        <a:t> 10</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Kano</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Community Structure, then use the coaches to validate what has been obtained from the community using questionnaire/checklist.</a:t>
                      </a:r>
                      <a:endParaRPr lang="en-NG"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extLst>
                  <a:ext uri="{0D108BD9-81ED-4DB2-BD59-A6C34878D82A}">
                    <a16:rowId xmlns:a16="http://schemas.microsoft.com/office/drawing/2014/main" val="3323080206"/>
                  </a:ext>
                </a:extLst>
              </a:tr>
              <a:tr h="736040">
                <a:tc>
                  <a:txBody>
                    <a:bodyPr/>
                    <a:lstStyle/>
                    <a:p>
                      <a:pPr algn="just">
                        <a:lnSpc>
                          <a:spcPct val="107000"/>
                        </a:lnSpc>
                        <a:spcAft>
                          <a:spcPts val="0"/>
                        </a:spcAft>
                      </a:pPr>
                      <a:r>
                        <a:rPr lang="en-US" sz="1800">
                          <a:effectLst/>
                        </a:rPr>
                        <a:t> 11</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Sokoto</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Using facility QI teams and advocate to the State government for stipend to be given to coaches to go to the community to get the responses.</a:t>
                      </a:r>
                      <a:endParaRPr lang="en-NG" sz="1800" dirty="0">
                        <a:effectLst/>
                      </a:endParaRPr>
                    </a:p>
                    <a:p>
                      <a:pPr marL="342900" lvl="0" indent="-342900" algn="just">
                        <a:lnSpc>
                          <a:spcPct val="107000"/>
                        </a:lnSpc>
                        <a:spcAft>
                          <a:spcPts val="0"/>
                        </a:spcAft>
                        <a:buFont typeface="+mj-lt"/>
                        <a:buAutoNum type="arabicPeriod"/>
                        <a:tabLst>
                          <a:tab pos="457200" algn="l"/>
                        </a:tabLst>
                      </a:pPr>
                      <a:r>
                        <a:rPr lang="en-US" sz="1800" dirty="0">
                          <a:effectLst/>
                        </a:rPr>
                        <a:t>Also using the community volunteers.</a:t>
                      </a:r>
                      <a:endParaRPr lang="en-NG"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extLst>
                  <a:ext uri="{0D108BD9-81ED-4DB2-BD59-A6C34878D82A}">
                    <a16:rowId xmlns:a16="http://schemas.microsoft.com/office/drawing/2014/main" val="2138532270"/>
                  </a:ext>
                </a:extLst>
              </a:tr>
              <a:tr h="1477931">
                <a:tc>
                  <a:txBody>
                    <a:bodyPr/>
                    <a:lstStyle/>
                    <a:p>
                      <a:pPr algn="just">
                        <a:lnSpc>
                          <a:spcPct val="107000"/>
                        </a:lnSpc>
                        <a:spcAft>
                          <a:spcPts val="0"/>
                        </a:spcAft>
                      </a:pPr>
                      <a:r>
                        <a:rPr lang="en-US" sz="1800">
                          <a:effectLst/>
                        </a:rPr>
                        <a:t> 12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FCT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Exit Interview</a:t>
                      </a:r>
                      <a:endParaRPr lang="en-NG" sz="1800" dirty="0">
                        <a:effectLst/>
                      </a:endParaRPr>
                    </a:p>
                    <a:p>
                      <a:pPr marL="342900" lvl="0" indent="-342900" algn="just">
                        <a:lnSpc>
                          <a:spcPct val="107000"/>
                        </a:lnSpc>
                        <a:spcAft>
                          <a:spcPts val="0"/>
                        </a:spcAft>
                        <a:buFont typeface="+mj-lt"/>
                        <a:buAutoNum type="arabicPeriod"/>
                        <a:tabLst>
                          <a:tab pos="457200" algn="l"/>
                        </a:tabLst>
                      </a:pPr>
                      <a:r>
                        <a:rPr lang="en-US" sz="1800" dirty="0">
                          <a:effectLst/>
                        </a:rPr>
                        <a:t>Leverage on RICOM3 NAVI health platform where clients are allowed to fill client satisfaction survey.</a:t>
                      </a:r>
                      <a:endParaRPr lang="en-NG" sz="1800" dirty="0">
                        <a:effectLst/>
                      </a:endParaRPr>
                    </a:p>
                    <a:p>
                      <a:pPr marL="342900" lvl="0" indent="-342900" algn="just">
                        <a:lnSpc>
                          <a:spcPct val="107000"/>
                        </a:lnSpc>
                        <a:spcAft>
                          <a:spcPts val="0"/>
                        </a:spcAft>
                        <a:buFont typeface="+mj-lt"/>
                        <a:buAutoNum type="arabicPeriod"/>
                        <a:tabLst>
                          <a:tab pos="457200" algn="l"/>
                        </a:tabLst>
                      </a:pPr>
                      <a:r>
                        <a:rPr lang="en-US" sz="1800" dirty="0">
                          <a:effectLst/>
                        </a:rPr>
                        <a:t>Use manual client satisfaction survey tools to be administered by CHIPS.</a:t>
                      </a:r>
                      <a:endParaRPr lang="en-NG" sz="1800" dirty="0">
                        <a:effectLst/>
                      </a:endParaRPr>
                    </a:p>
                    <a:p>
                      <a:pPr marL="342900" lvl="0" indent="-342900" algn="just">
                        <a:lnSpc>
                          <a:spcPct val="107000"/>
                        </a:lnSpc>
                        <a:spcAft>
                          <a:spcPts val="0"/>
                        </a:spcAft>
                        <a:buFont typeface="+mj-lt"/>
                        <a:buAutoNum type="arabicPeriod"/>
                        <a:tabLst>
                          <a:tab pos="457200" algn="l"/>
                        </a:tabLst>
                      </a:pPr>
                      <a:r>
                        <a:rPr lang="en-US" sz="1800" dirty="0">
                          <a:effectLst/>
                        </a:rPr>
                        <a:t>Calling client directly </a:t>
                      </a:r>
                      <a:endParaRPr lang="en-NG" sz="1800" dirty="0">
                        <a:effectLst/>
                      </a:endParaRPr>
                    </a:p>
                    <a:p>
                      <a:pPr marL="342900" lvl="0" indent="-342900" algn="just">
                        <a:lnSpc>
                          <a:spcPct val="107000"/>
                        </a:lnSpc>
                        <a:spcAft>
                          <a:spcPts val="0"/>
                        </a:spcAft>
                        <a:buFont typeface="+mj-lt"/>
                        <a:buAutoNum type="arabicPeriod"/>
                        <a:tabLst>
                          <a:tab pos="457200" algn="l"/>
                        </a:tabLst>
                      </a:pPr>
                      <a:r>
                        <a:rPr lang="en-US" sz="1800" dirty="0">
                          <a:effectLst/>
                        </a:rPr>
                        <a:t>Use of Focus group discussions (FGDs)</a:t>
                      </a:r>
                    </a:p>
                    <a:p>
                      <a:pPr marL="0" lvl="0" indent="0" algn="just">
                        <a:lnSpc>
                          <a:spcPct val="107000"/>
                        </a:lnSpc>
                        <a:spcAft>
                          <a:spcPts val="0"/>
                        </a:spcAft>
                        <a:buFont typeface="+mj-lt"/>
                        <a:buNone/>
                        <a:tabLst>
                          <a:tab pos="457200" algn="l"/>
                        </a:tabLst>
                      </a:pPr>
                      <a:endParaRPr lang="en-US"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extLst>
                  <a:ext uri="{0D108BD9-81ED-4DB2-BD59-A6C34878D82A}">
                    <a16:rowId xmlns:a16="http://schemas.microsoft.com/office/drawing/2014/main" val="82206136"/>
                  </a:ext>
                </a:extLst>
              </a:tr>
              <a:tr h="736040">
                <a:tc>
                  <a:txBody>
                    <a:bodyPr/>
                    <a:lstStyle/>
                    <a:p>
                      <a:pPr algn="just">
                        <a:lnSpc>
                          <a:spcPct val="107000"/>
                        </a:lnSpc>
                        <a:spcAft>
                          <a:spcPts val="0"/>
                        </a:spcAft>
                      </a:pPr>
                      <a:r>
                        <a:rPr lang="en-US" sz="1800">
                          <a:effectLst/>
                        </a:rPr>
                        <a:t> 13</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Rivers</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a:effectLst/>
                        </a:rPr>
                        <a:t>Leveraging on the existing good communication system in the State</a:t>
                      </a:r>
                      <a:endParaRPr lang="en-NG" sz="1800">
                        <a:effectLst/>
                      </a:endParaRPr>
                    </a:p>
                    <a:p>
                      <a:pPr marL="342900" lvl="0" indent="-342900" algn="just">
                        <a:lnSpc>
                          <a:spcPct val="107000"/>
                        </a:lnSpc>
                        <a:spcAft>
                          <a:spcPts val="0"/>
                        </a:spcAft>
                        <a:buFont typeface="+mj-lt"/>
                        <a:buAutoNum type="arabicPeriod"/>
                        <a:tabLst>
                          <a:tab pos="457200" algn="l"/>
                        </a:tabLst>
                      </a:pPr>
                      <a:r>
                        <a:rPr lang="en-US" sz="1800">
                          <a:effectLst/>
                        </a:rPr>
                        <a:t>Utilize the  mentor mothers</a:t>
                      </a:r>
                      <a:endParaRPr lang="en-NG"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extLst>
                  <a:ext uri="{0D108BD9-81ED-4DB2-BD59-A6C34878D82A}">
                    <a16:rowId xmlns:a16="http://schemas.microsoft.com/office/drawing/2014/main" val="160433542"/>
                  </a:ext>
                </a:extLst>
              </a:tr>
              <a:tr h="736040">
                <a:tc>
                  <a:txBody>
                    <a:bodyPr/>
                    <a:lstStyle/>
                    <a:p>
                      <a:pPr algn="just">
                        <a:lnSpc>
                          <a:spcPct val="107000"/>
                        </a:lnSpc>
                        <a:spcAft>
                          <a:spcPts val="0"/>
                        </a:spcAft>
                      </a:pPr>
                      <a:r>
                        <a:rPr lang="en-US" sz="1800" dirty="0">
                          <a:effectLst/>
                        </a:rPr>
                        <a:t> 14</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solidFill>
                      <a:srgbClr val="009137"/>
                    </a:solidFill>
                  </a:tcPr>
                </a:tc>
                <a:tc>
                  <a:txBody>
                    <a:bodyPr/>
                    <a:lstStyle/>
                    <a:p>
                      <a:pPr algn="just">
                        <a:lnSpc>
                          <a:spcPct val="107000"/>
                        </a:lnSpc>
                        <a:spcAft>
                          <a:spcPts val="0"/>
                        </a:spcAft>
                      </a:pPr>
                      <a:r>
                        <a:rPr lang="en-US" sz="1800">
                          <a:effectLst/>
                        </a:rPr>
                        <a:t>Ondo</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tc>
                  <a:txBody>
                    <a:bodyPr/>
                    <a:lstStyle/>
                    <a:p>
                      <a:pPr marL="342900" lvl="0" indent="-342900" algn="just">
                        <a:lnSpc>
                          <a:spcPct val="107000"/>
                        </a:lnSpc>
                        <a:spcAft>
                          <a:spcPts val="0"/>
                        </a:spcAft>
                        <a:buFont typeface="+mj-lt"/>
                        <a:buAutoNum type="arabicPeriod"/>
                        <a:tabLst>
                          <a:tab pos="457200" algn="l"/>
                        </a:tabLst>
                      </a:pPr>
                      <a:r>
                        <a:rPr lang="en-US" sz="1800" dirty="0">
                          <a:effectLst/>
                        </a:rPr>
                        <a:t>Getting to understand what </a:t>
                      </a:r>
                      <a:r>
                        <a:rPr lang="en-US" sz="1800" dirty="0" err="1">
                          <a:effectLst/>
                        </a:rPr>
                        <a:t>QoC</a:t>
                      </a:r>
                      <a:r>
                        <a:rPr lang="en-US" sz="1800" dirty="0">
                          <a:effectLst/>
                        </a:rPr>
                        <a:t> is all about but for now explore the utilization of existing community structures (CHIPs and the community MPCDSR)</a:t>
                      </a:r>
                      <a:endParaRPr lang="en-NG" sz="1800" dirty="0">
                        <a:effectLst/>
                      </a:endParaRPr>
                    </a:p>
                    <a:p>
                      <a:pPr algn="just">
                        <a:lnSpc>
                          <a:spcPct val="107000"/>
                        </a:lnSpc>
                        <a:spcAft>
                          <a:spcPts val="0"/>
                        </a:spcAft>
                      </a:pPr>
                      <a:r>
                        <a:rPr lang="en-US" sz="1800" dirty="0">
                          <a:effectLst/>
                        </a:rPr>
                        <a: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342" marR="37342" marT="0" marB="0"/>
                </a:tc>
                <a:extLst>
                  <a:ext uri="{0D108BD9-81ED-4DB2-BD59-A6C34878D82A}">
                    <a16:rowId xmlns:a16="http://schemas.microsoft.com/office/drawing/2014/main" val="63288367"/>
                  </a:ext>
                </a:extLst>
              </a:tr>
            </a:tbl>
          </a:graphicData>
        </a:graphic>
      </p:graphicFrame>
    </p:spTree>
    <p:extLst>
      <p:ext uri="{BB962C8B-B14F-4D97-AF65-F5344CB8AC3E}">
        <p14:creationId xmlns:p14="http://schemas.microsoft.com/office/powerpoint/2010/main" val="60437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2" y="351099"/>
            <a:ext cx="4904653" cy="1372005"/>
          </a:xfrm>
        </p:spPr>
        <p:txBody>
          <a:bodyPr>
            <a:normAutofit/>
          </a:bodyPr>
          <a:lstStyle/>
          <a:p>
            <a:r>
              <a:rPr lang="en-US" sz="2800" dirty="0">
                <a:solidFill>
                  <a:schemeClr val="accent5">
                    <a:lumMod val="75000"/>
                  </a:schemeClr>
                </a:solidFill>
              </a:rPr>
              <a:t>Publications on Evidence of Disrespect and Abuse and RMC in Nigeria</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381" y="4366119"/>
            <a:ext cx="4912687" cy="2201084"/>
          </a:xfrm>
          <a:prstGeom prst="rect">
            <a:avLst/>
          </a:prstGeom>
          <a:ln>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5885" y="610369"/>
            <a:ext cx="6916115" cy="1181265"/>
          </a:xfrm>
          <a:prstGeom prst="rect">
            <a:avLst/>
          </a:prstGeom>
          <a:ln>
            <a:solidFill>
              <a:schemeClr val="tx1"/>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691" y="1759346"/>
            <a:ext cx="4863352" cy="2044211"/>
          </a:xfrm>
          <a:prstGeom prst="rect">
            <a:avLst/>
          </a:prstGeom>
          <a:ln>
            <a:solidFill>
              <a:schemeClr val="tx1"/>
            </a:solid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7079" y="3911874"/>
            <a:ext cx="5550839" cy="2655329"/>
          </a:xfrm>
          <a:prstGeom prst="rect">
            <a:avLst/>
          </a:prstGeom>
          <a:ln>
            <a:solidFill>
              <a:schemeClr val="tx1"/>
            </a:solidFill>
          </a:ln>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381" y="1950226"/>
            <a:ext cx="4950795" cy="2188771"/>
          </a:xfrm>
          <a:prstGeom prst="rect">
            <a:avLst/>
          </a:prstGeom>
          <a:ln>
            <a:solidFill>
              <a:schemeClr val="tx1"/>
            </a:solidFill>
          </a:ln>
        </p:spPr>
      </p:pic>
      <p:sp>
        <p:nvSpPr>
          <p:cNvPr id="3" name="TextBox 2"/>
          <p:cNvSpPr txBox="1"/>
          <p:nvPr/>
        </p:nvSpPr>
        <p:spPr>
          <a:xfrm rot="20579440">
            <a:off x="771215" y="2933725"/>
            <a:ext cx="10619443" cy="1077218"/>
          </a:xfrm>
          <a:prstGeom prst="rect">
            <a:avLst/>
          </a:prstGeom>
          <a:solidFill>
            <a:srgbClr val="FF0000"/>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A lot has been written in peer-review journals on disrespect and abuse in pregnancy and childbirth in Nigeria</a:t>
            </a:r>
          </a:p>
        </p:txBody>
      </p:sp>
    </p:spTree>
    <p:extLst>
      <p:ext uri="{BB962C8B-B14F-4D97-AF65-F5344CB8AC3E}">
        <p14:creationId xmlns:p14="http://schemas.microsoft.com/office/powerpoint/2010/main" val="14903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BFC1-9CA6-164C-8F28-7B8234F9D0BB}"/>
              </a:ext>
            </a:extLst>
          </p:cNvPr>
          <p:cNvSpPr>
            <a:spLocks noGrp="1"/>
          </p:cNvSpPr>
          <p:nvPr>
            <p:ph type="title"/>
          </p:nvPr>
        </p:nvSpPr>
        <p:spPr>
          <a:xfrm>
            <a:off x="838200" y="207779"/>
            <a:ext cx="10515600" cy="1325563"/>
          </a:xfrm>
        </p:spPr>
        <p:txBody>
          <a:bodyPr>
            <a:normAutofit/>
          </a:bodyPr>
          <a:lstStyle/>
          <a:p>
            <a:r>
              <a:rPr lang="en-US" sz="2800" b="1" dirty="0">
                <a:solidFill>
                  <a:srgbClr val="289195"/>
                </a:solidFill>
              </a:rPr>
              <a:t>Working with Academic Institutions on RMNCAEH+N </a:t>
            </a:r>
            <a:r>
              <a:rPr lang="en-US" sz="2800" b="1" dirty="0" err="1">
                <a:solidFill>
                  <a:srgbClr val="289195"/>
                </a:solidFill>
              </a:rPr>
              <a:t>QoC</a:t>
            </a:r>
            <a:r>
              <a:rPr lang="en-US" sz="2800" b="1" dirty="0">
                <a:solidFill>
                  <a:srgbClr val="289195"/>
                </a:solidFill>
              </a:rPr>
              <a:t> Research in Partnership with </a:t>
            </a:r>
            <a:r>
              <a:rPr lang="en-US" sz="2800" b="1" dirty="0" err="1">
                <a:solidFill>
                  <a:srgbClr val="289195"/>
                </a:solidFill>
              </a:rPr>
              <a:t>FMoH</a:t>
            </a:r>
            <a:r>
              <a:rPr lang="en-US" sz="2800" b="1" dirty="0">
                <a:solidFill>
                  <a:srgbClr val="289195"/>
                </a:solidFill>
              </a:rPr>
              <a:t> </a:t>
            </a:r>
          </a:p>
        </p:txBody>
      </p:sp>
      <p:sp>
        <p:nvSpPr>
          <p:cNvPr id="3" name="Content Placeholder 2">
            <a:extLst>
              <a:ext uri="{FF2B5EF4-FFF2-40B4-BE49-F238E27FC236}">
                <a16:creationId xmlns:a16="http://schemas.microsoft.com/office/drawing/2014/main" id="{2C84388D-DB76-B844-B3D6-EE038ABBC5BD}"/>
              </a:ext>
            </a:extLst>
          </p:cNvPr>
          <p:cNvSpPr>
            <a:spLocks noGrp="1"/>
          </p:cNvSpPr>
          <p:nvPr>
            <p:ph sz="half" idx="4294967295"/>
          </p:nvPr>
        </p:nvSpPr>
        <p:spPr>
          <a:xfrm>
            <a:off x="457201" y="1949027"/>
            <a:ext cx="5952256" cy="4772448"/>
          </a:xfrm>
        </p:spPr>
        <p:txBody>
          <a:bodyPr vert="horz" lIns="91440" tIns="45720" rIns="91440" bIns="45720" rtlCol="0" anchor="t">
            <a:noAutofit/>
          </a:bodyPr>
          <a:lstStyle/>
          <a:p>
            <a:r>
              <a:rPr lang="en-US" sz="1800" b="1" dirty="0"/>
              <a:t>University of </a:t>
            </a:r>
            <a:r>
              <a:rPr lang="en-US" sz="1800" b="1" dirty="0" err="1"/>
              <a:t>Iiorin</a:t>
            </a:r>
            <a:r>
              <a:rPr lang="en-US" sz="1800" b="1" dirty="0"/>
              <a:t> – </a:t>
            </a:r>
            <a:r>
              <a:rPr lang="en-US" sz="1800" dirty="0"/>
              <a:t>Topic: What are the factors influencing the implementation of the Respectful Maternity Care Charter in two selected States in the North Central Zone</a:t>
            </a:r>
          </a:p>
          <a:p>
            <a:r>
              <a:rPr lang="en-US" sz="1800" b="1" dirty="0" err="1"/>
              <a:t>Bayero</a:t>
            </a:r>
            <a:r>
              <a:rPr lang="en-US" sz="1800" b="1" dirty="0"/>
              <a:t> University, Kano</a:t>
            </a:r>
            <a:r>
              <a:rPr lang="en-US" sz="1800" dirty="0"/>
              <a:t> – Topic: Assessment of the Government of Nigeria’s implementation of RMNCAEH+N </a:t>
            </a:r>
            <a:r>
              <a:rPr lang="en-US" sz="1800" dirty="0" err="1"/>
              <a:t>QoC</a:t>
            </a:r>
            <a:r>
              <a:rPr lang="en-US" sz="1800" dirty="0"/>
              <a:t> for improved health outcomes </a:t>
            </a:r>
            <a:endParaRPr lang="en-GB" sz="1800" dirty="0"/>
          </a:p>
          <a:p>
            <a:pPr lvl="0"/>
            <a:r>
              <a:rPr lang="en-US" sz="1800" b="1" dirty="0"/>
              <a:t>Alex Ekwueme University, Ebonyi State</a:t>
            </a:r>
            <a:r>
              <a:rPr lang="en-US" sz="1800" dirty="0"/>
              <a:t> – Topic: Assessment of the best model for care of small and sick newborns</a:t>
            </a:r>
          </a:p>
          <a:p>
            <a:pPr marL="0" lvl="0" indent="0">
              <a:buNone/>
            </a:pPr>
            <a:r>
              <a:rPr lang="en-US" sz="2000" i="1" dirty="0"/>
              <a:t>*Note: The Technical Subcommittee of the National RMNCAEH+N </a:t>
            </a:r>
            <a:r>
              <a:rPr lang="en-US" sz="2000" i="1" dirty="0" err="1"/>
              <a:t>QoC</a:t>
            </a:r>
            <a:r>
              <a:rPr lang="en-US" sz="2000" i="1" dirty="0"/>
              <a:t> TWG will cover RMC, Gender issues</a:t>
            </a:r>
          </a:p>
          <a:p>
            <a:pPr marL="0" lvl="0" indent="0">
              <a:buNone/>
            </a:pPr>
            <a:endParaRPr lang="en-US" sz="2000" dirty="0">
              <a:cs typeface="Calibri"/>
            </a:endParaRPr>
          </a:p>
        </p:txBody>
      </p:sp>
      <p:sp>
        <p:nvSpPr>
          <p:cNvPr id="5" name="Content Placeholder 2">
            <a:extLst>
              <a:ext uri="{FF2B5EF4-FFF2-40B4-BE49-F238E27FC236}">
                <a16:creationId xmlns:a16="http://schemas.microsoft.com/office/drawing/2014/main" id="{5591905E-50E9-2C43-8A19-5F118F8898CE}"/>
              </a:ext>
            </a:extLst>
          </p:cNvPr>
          <p:cNvSpPr txBox="1">
            <a:spLocks/>
          </p:cNvSpPr>
          <p:nvPr/>
        </p:nvSpPr>
        <p:spPr>
          <a:xfrm>
            <a:off x="6199094" y="1825625"/>
            <a:ext cx="5124450" cy="4530725"/>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Calibri" panose="020B0503030403020204" pitchFamily="34" charset="0"/>
                <a:ea typeface="Calibri" panose="020B0503030403020204" pitchFamily="34" charset="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Calibri" panose="020B0503030403020204" pitchFamily="34" charset="0"/>
                <a:ea typeface="Calibri" panose="020B0503030403020204" pitchFamily="34"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Calibri" panose="020B0503030403020204" pitchFamily="34" charset="0"/>
                <a:ea typeface="Calibri" panose="020B0503030403020204" pitchFamily="34"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Calibri" panose="020B0503030403020204" pitchFamily="34" charset="0"/>
                <a:ea typeface="Calibri" panose="020B0503030403020204" pitchFamily="34"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Calibri" panose="020B0503030403020204" pitchFamily="34" charset="0"/>
                <a:ea typeface="Calibri"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Roboto Condensed" panose="02000000000000000000" pitchFamily="2" charset="0"/>
              <a:cs typeface="Calibri"/>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C4114C"/>
              </a:solidFill>
              <a:effectLst/>
              <a:uLnTx/>
              <a:uFillTx/>
              <a:latin typeface="Calibri" panose="020F0502020204030204" pitchFamily="34" charset="0"/>
              <a:ea typeface="Roboto Condensed" panose="02000000000000000000" pitchFamily="2" charset="0"/>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Roboto Condensed" panose="02000000000000000000" pitchFamily="2" charset="0"/>
                <a:cs typeface="+mn-cs"/>
              </a:rPr>
            </a:b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Roboto Condensed" panose="02000000000000000000" pitchFamily="2" charset="0"/>
              <a:cs typeface="Calibri"/>
            </a:endParaRPr>
          </a:p>
        </p:txBody>
      </p:sp>
      <p:sp>
        <p:nvSpPr>
          <p:cNvPr id="8" name="TextBox 1">
            <a:extLst>
              <a:ext uri="{FF2B5EF4-FFF2-40B4-BE49-F238E27FC236}">
                <a16:creationId xmlns:a16="http://schemas.microsoft.com/office/drawing/2014/main" id="{05886D79-505B-4919-BB1C-4EFE050D8B91}"/>
              </a:ext>
            </a:extLst>
          </p:cNvPr>
          <p:cNvSpPr txBox="1"/>
          <p:nvPr/>
        </p:nvSpPr>
        <p:spPr>
          <a:xfrm>
            <a:off x="7423919" y="1600962"/>
            <a:ext cx="464819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
        <p:nvSpPr>
          <p:cNvPr id="23" name="Slide Number Placeholder 5">
            <a:extLst>
              <a:ext uri="{FF2B5EF4-FFF2-40B4-BE49-F238E27FC236}">
                <a16:creationId xmlns:a16="http://schemas.microsoft.com/office/drawing/2014/main" id="{4589CF8E-9487-7A42-BC08-DCBF96DCCD90}"/>
              </a:ext>
            </a:extLst>
          </p:cNvPr>
          <p:cNvSpPr txBox="1">
            <a:spLocks/>
          </p:cNvSpPr>
          <p:nvPr/>
        </p:nvSpPr>
        <p:spPr>
          <a:xfrm>
            <a:off x="9157138" y="6356350"/>
            <a:ext cx="2743200" cy="365125"/>
          </a:xfrm>
          <a:prstGeom prst="rect">
            <a:avLst/>
          </a:prstGeom>
        </p:spPr>
        <p:txBody>
          <a:bodyPr vert="horz" lIns="91440" tIns="45720" rIns="91440" bIns="45720" rtlCol="0" anchor="ctr"/>
          <a:lstStyle>
            <a:defPPr>
              <a:defRPr lang="en-NG"/>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919D109-F427-0D4E-A2E6-D5BD6A565421}" type="slidenum">
              <a:rPr lang="en-US" smtClean="0">
                <a:solidFill>
                  <a:srgbClr val="289195"/>
                </a:solidFill>
              </a:rPr>
              <a:pPr>
                <a:defRPr/>
              </a:pPr>
              <a:t>30</a:t>
            </a:fld>
            <a:endParaRPr lang="en-US" dirty="0">
              <a:solidFill>
                <a:srgbClr val="289195"/>
              </a:solidFill>
            </a:endParaRPr>
          </a:p>
        </p:txBody>
      </p:sp>
      <p:pic>
        <p:nvPicPr>
          <p:cNvPr id="9" name="Picture 8">
            <a:extLst>
              <a:ext uri="{FF2B5EF4-FFF2-40B4-BE49-F238E27FC236}">
                <a16:creationId xmlns:a16="http://schemas.microsoft.com/office/drawing/2014/main" id="{67277516-F9C3-42C0-9CB3-3A5E4DDB97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58031" y="2037914"/>
            <a:ext cx="4135155" cy="2204476"/>
          </a:xfrm>
          <a:prstGeom prst="rect">
            <a:avLst/>
          </a:prstGeom>
          <a:noFill/>
          <a:ln>
            <a:noFill/>
          </a:ln>
        </p:spPr>
      </p:pic>
      <p:pic>
        <p:nvPicPr>
          <p:cNvPr id="10" name="Picture 9">
            <a:extLst>
              <a:ext uri="{FF2B5EF4-FFF2-40B4-BE49-F238E27FC236}">
                <a16:creationId xmlns:a16="http://schemas.microsoft.com/office/drawing/2014/main" id="{E0746A10-DDF1-44F2-8BDF-DDB6347DAB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163" y="3926327"/>
            <a:ext cx="4742302" cy="2642312"/>
          </a:xfrm>
          <a:prstGeom prst="rect">
            <a:avLst/>
          </a:prstGeom>
          <a:noFill/>
          <a:ln>
            <a:noFill/>
          </a:ln>
        </p:spPr>
      </p:pic>
    </p:spTree>
    <p:extLst>
      <p:ext uri="{BB962C8B-B14F-4D97-AF65-F5344CB8AC3E}">
        <p14:creationId xmlns:p14="http://schemas.microsoft.com/office/powerpoint/2010/main" val="250284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47" y="756138"/>
            <a:ext cx="10473509" cy="934550"/>
          </a:xfrm>
        </p:spPr>
        <p:txBody>
          <a:bodyPr>
            <a:normAutofit/>
          </a:bodyPr>
          <a:lstStyle/>
          <a:p>
            <a:r>
              <a:rPr lang="en-US" dirty="0">
                <a:solidFill>
                  <a:schemeClr val="accent5">
                    <a:lumMod val="75000"/>
                  </a:schemeClr>
                </a:solidFill>
              </a:rPr>
              <a:t>Recommendations for RMC</a:t>
            </a:r>
          </a:p>
        </p:txBody>
      </p:sp>
      <p:sp>
        <p:nvSpPr>
          <p:cNvPr id="3" name="Content Placeholder 2"/>
          <p:cNvSpPr>
            <a:spLocks noGrp="1"/>
          </p:cNvSpPr>
          <p:nvPr>
            <p:ph idx="1"/>
          </p:nvPr>
        </p:nvSpPr>
        <p:spPr>
          <a:xfrm>
            <a:off x="859247" y="1690688"/>
            <a:ext cx="10658675" cy="4534266"/>
          </a:xfrm>
        </p:spPr>
        <p:txBody>
          <a:bodyPr>
            <a:normAutofit fontScale="85000" lnSpcReduction="10000"/>
          </a:bodyPr>
          <a:lstStyle/>
          <a:p>
            <a:r>
              <a:rPr lang="en-US" sz="3200" b="1" dirty="0"/>
              <a:t>Promote women’s rights </a:t>
            </a:r>
            <a:r>
              <a:rPr lang="en-US" sz="3200" dirty="0"/>
              <a:t>and </a:t>
            </a:r>
            <a:r>
              <a:rPr lang="en-US" sz="3200" b="1" dirty="0"/>
              <a:t>empower women </a:t>
            </a:r>
            <a:r>
              <a:rPr lang="en-US" sz="3200" dirty="0"/>
              <a:t>to give birth with dignity </a:t>
            </a:r>
          </a:p>
          <a:p>
            <a:r>
              <a:rPr lang="en-US" sz="3200" dirty="0"/>
              <a:t>Implement and enforce policies on </a:t>
            </a:r>
            <a:r>
              <a:rPr lang="en-US" sz="3200" b="1" dirty="0"/>
              <a:t>Respectful Maternity Care </a:t>
            </a:r>
            <a:r>
              <a:rPr lang="en-US" sz="3200" dirty="0"/>
              <a:t>and </a:t>
            </a:r>
            <a:r>
              <a:rPr lang="en-US" sz="3200" b="1" dirty="0"/>
              <a:t>Patients Bill of Rights</a:t>
            </a:r>
          </a:p>
          <a:p>
            <a:r>
              <a:rPr lang="en-US" sz="3200" dirty="0"/>
              <a:t>Facilitate </a:t>
            </a:r>
            <a:r>
              <a:rPr lang="en-US" sz="3200" b="1" dirty="0"/>
              <a:t>provider behavior change </a:t>
            </a:r>
            <a:r>
              <a:rPr lang="en-US" sz="3200" dirty="0"/>
              <a:t>by building the capacity of all </a:t>
            </a:r>
            <a:r>
              <a:rPr lang="en-US" sz="3200" b="1" dirty="0"/>
              <a:t>clinical</a:t>
            </a:r>
            <a:r>
              <a:rPr lang="en-US" sz="3200" dirty="0"/>
              <a:t> and </a:t>
            </a:r>
            <a:r>
              <a:rPr lang="en-US" sz="3200" b="1" dirty="0"/>
              <a:t>non-clinical </a:t>
            </a:r>
            <a:r>
              <a:rPr lang="en-US" sz="3200" dirty="0"/>
              <a:t>providers in health facilities on RMC</a:t>
            </a:r>
          </a:p>
          <a:p>
            <a:pPr lvl="0"/>
            <a:r>
              <a:rPr lang="en-US" sz="3200" b="1" dirty="0"/>
              <a:t>Develop job aids on RMC for ALL staff </a:t>
            </a:r>
            <a:r>
              <a:rPr lang="en-US" sz="3200" dirty="0"/>
              <a:t>and IEC Materials such as wall posters, client’s information pamphlets, to clearly communicate RMC within and outside the facilities</a:t>
            </a:r>
          </a:p>
        </p:txBody>
      </p:sp>
    </p:spTree>
    <p:extLst>
      <p:ext uri="{BB962C8B-B14F-4D97-AF65-F5344CB8AC3E}">
        <p14:creationId xmlns:p14="http://schemas.microsoft.com/office/powerpoint/2010/main" val="2624095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47" y="623888"/>
            <a:ext cx="10473509" cy="765297"/>
          </a:xfrm>
        </p:spPr>
        <p:txBody>
          <a:bodyPr>
            <a:normAutofit/>
          </a:bodyPr>
          <a:lstStyle/>
          <a:p>
            <a:r>
              <a:rPr lang="en-US" dirty="0">
                <a:solidFill>
                  <a:schemeClr val="accent5">
                    <a:lumMod val="75000"/>
                  </a:schemeClr>
                </a:solidFill>
              </a:rPr>
              <a:t>Recommendations </a:t>
            </a:r>
            <a:r>
              <a:rPr lang="en-US" i="1" dirty="0">
                <a:solidFill>
                  <a:schemeClr val="accent5">
                    <a:lumMod val="75000"/>
                  </a:schemeClr>
                </a:solidFill>
              </a:rPr>
              <a:t>contd</a:t>
            </a:r>
            <a:r>
              <a:rPr lang="en-US" dirty="0">
                <a:solidFill>
                  <a:schemeClr val="accent5">
                    <a:lumMod val="75000"/>
                  </a:schemeClr>
                </a:solidFill>
              </a:rPr>
              <a:t>.</a:t>
            </a:r>
          </a:p>
        </p:txBody>
      </p:sp>
      <p:sp>
        <p:nvSpPr>
          <p:cNvPr id="3" name="Content Placeholder 2"/>
          <p:cNvSpPr>
            <a:spLocks noGrp="1"/>
          </p:cNvSpPr>
          <p:nvPr>
            <p:ph idx="1"/>
          </p:nvPr>
        </p:nvSpPr>
        <p:spPr>
          <a:xfrm>
            <a:off x="859247" y="1828799"/>
            <a:ext cx="10658675" cy="4752753"/>
          </a:xfrm>
        </p:spPr>
        <p:txBody>
          <a:bodyPr>
            <a:normAutofit fontScale="85000" lnSpcReduction="20000"/>
          </a:bodyPr>
          <a:lstStyle/>
          <a:p>
            <a:pPr lvl="0"/>
            <a:r>
              <a:rPr lang="en-US" sz="2800" b="1" dirty="0"/>
              <a:t>Regularly obtain feedback from clients </a:t>
            </a:r>
            <a:r>
              <a:rPr lang="en-US" sz="2800" dirty="0"/>
              <a:t>to enhance health care quality improvement.  </a:t>
            </a:r>
          </a:p>
          <a:p>
            <a:pPr lvl="0"/>
            <a:r>
              <a:rPr lang="en-US" sz="2800" b="1" dirty="0"/>
              <a:t>Strengthen the health systems</a:t>
            </a:r>
            <a:r>
              <a:rPr lang="en-US" sz="2800" dirty="0"/>
              <a:t> to respond to specific needs of women at childbirth e.g. having a companion at childbirth</a:t>
            </a:r>
          </a:p>
          <a:p>
            <a:r>
              <a:rPr lang="en-US" sz="2800" dirty="0"/>
              <a:t>Recognize and </a:t>
            </a:r>
            <a:r>
              <a:rPr lang="en-US" sz="2800" b="1" dirty="0"/>
              <a:t>reward institutions and individuals that promote RMC </a:t>
            </a:r>
          </a:p>
          <a:p>
            <a:r>
              <a:rPr lang="en-US" sz="2800" dirty="0"/>
              <a:t>Support </a:t>
            </a:r>
            <a:r>
              <a:rPr lang="en-US" sz="2800" b="1" dirty="0"/>
              <a:t>more robust research </a:t>
            </a:r>
            <a:r>
              <a:rPr lang="en-US" sz="2800" dirty="0"/>
              <a:t>to explore disrespect and abuse of women during childbirth in Nigeria </a:t>
            </a:r>
          </a:p>
          <a:p>
            <a:r>
              <a:rPr lang="en-US" sz="2800" dirty="0"/>
              <a:t>Finally, become </a:t>
            </a:r>
            <a:r>
              <a:rPr lang="en-US" sz="2800" b="1" u="sng" dirty="0"/>
              <a:t>intentional</a:t>
            </a:r>
            <a:r>
              <a:rPr lang="en-US" sz="2800" dirty="0"/>
              <a:t> in ensuring that all women and newborns are provided with compassionate, dignified and respectful childbirth care as a </a:t>
            </a:r>
            <a:r>
              <a:rPr lang="en-US" sz="2800" b="1" u="sng" dirty="0"/>
              <a:t>fundamental human right</a:t>
            </a:r>
            <a:r>
              <a:rPr lang="en-US" sz="2800" dirty="0"/>
              <a:t>.</a:t>
            </a:r>
          </a:p>
        </p:txBody>
      </p:sp>
    </p:spTree>
    <p:extLst>
      <p:ext uri="{BB962C8B-B14F-4D97-AF65-F5344CB8AC3E}">
        <p14:creationId xmlns:p14="http://schemas.microsoft.com/office/powerpoint/2010/main" val="1292880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FED5C9F8-FE4F-7144-974C-9BE5B2CF166B}"/>
              </a:ext>
            </a:extLst>
          </p:cNvPr>
          <p:cNvSpPr txBox="1">
            <a:spLocks/>
          </p:cNvSpPr>
          <p:nvPr/>
        </p:nvSpPr>
        <p:spPr>
          <a:xfrm>
            <a:off x="1146902" y="843149"/>
            <a:ext cx="4730261" cy="1039439"/>
          </a:xfrm>
          <a:prstGeom prst="rect">
            <a:avLst/>
          </a:prstGeom>
        </p:spPr>
        <p:txBody>
          <a:bodyPr anchor="ctr" anchorCtr="0">
            <a:noAutofit/>
          </a:bodyPr>
          <a:lstStyle>
            <a:lvl1pPr marL="0" indent="0" algn="l" defTabSz="914400" rtl="0" eaLnBrk="1" latinLnBrk="0" hangingPunct="1">
              <a:lnSpc>
                <a:spcPct val="110000"/>
              </a:lnSpc>
              <a:spcBef>
                <a:spcPts val="1000"/>
              </a:spcBef>
              <a:spcAft>
                <a:spcPts val="1000"/>
              </a:spcAft>
              <a:buFont typeface="Arial" panose="020B0604020202020204" pitchFamily="34" charset="0"/>
              <a:buNone/>
              <a:defRPr sz="3600" b="0" i="0" kern="1200">
                <a:solidFill>
                  <a:schemeClr val="accent3"/>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10000"/>
              </a:lnSpc>
              <a:spcBef>
                <a:spcPts val="500"/>
              </a:spcBef>
              <a:spcAft>
                <a:spcPts val="1000"/>
              </a:spcAft>
              <a:buFont typeface="Arial" panose="020B0604020202020204" pitchFamily="34" charset="0"/>
              <a:buChar char="•"/>
              <a:defRPr sz="2200" b="0" i="0" kern="1200">
                <a:solidFill>
                  <a:schemeClr val="tx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10000"/>
              </a:lnSpc>
              <a:spcBef>
                <a:spcPts val="500"/>
              </a:spcBef>
              <a:spcAft>
                <a:spcPts val="1000"/>
              </a:spcAft>
              <a:buFont typeface="Arial" panose="020B0604020202020204" pitchFamily="34" charset="0"/>
              <a:buChar char="•"/>
              <a:defRPr sz="2000" b="0" i="0" kern="1200">
                <a:solidFill>
                  <a:schemeClr val="tx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10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C4114C"/>
                </a:solidFill>
                <a:effectLst/>
                <a:uLnTx/>
                <a:uFillTx/>
                <a:latin typeface="Calibri" panose="020F0502020204030204" pitchFamily="34" charset="0"/>
                <a:cs typeface="+mn-cs"/>
              </a:rPr>
              <a:t>THANK YOU</a:t>
            </a:r>
          </a:p>
        </p:txBody>
      </p:sp>
      <p:sp>
        <p:nvSpPr>
          <p:cNvPr id="16" name="Text Placeholder 13">
            <a:extLst>
              <a:ext uri="{FF2B5EF4-FFF2-40B4-BE49-F238E27FC236}">
                <a16:creationId xmlns:a16="http://schemas.microsoft.com/office/drawing/2014/main" id="{DF205753-D359-DB46-A17E-82AE661A701D}"/>
              </a:ext>
            </a:extLst>
          </p:cNvPr>
          <p:cNvSpPr txBox="1">
            <a:spLocks/>
          </p:cNvSpPr>
          <p:nvPr/>
        </p:nvSpPr>
        <p:spPr>
          <a:xfrm>
            <a:off x="1146903" y="2026490"/>
            <a:ext cx="4730260" cy="2948923"/>
          </a:xfrm>
          <a:prstGeom prst="rect">
            <a:avLst/>
          </a:prstGeom>
        </p:spPr>
        <p:txBody>
          <a:bodyPr anchor="t" anchorCtr="0">
            <a:noAutofit/>
          </a:bodyPr>
          <a:lstStyle>
            <a:lvl1pPr marL="0" indent="0" algn="l" defTabSz="914400" rtl="0" eaLnBrk="1" latinLnBrk="0" hangingPunct="1">
              <a:lnSpc>
                <a:spcPct val="110000"/>
              </a:lnSpc>
              <a:spcBef>
                <a:spcPts val="1000"/>
              </a:spcBef>
              <a:spcAft>
                <a:spcPts val="1000"/>
              </a:spcAft>
              <a:buFont typeface="Arial" panose="020B0604020202020204" pitchFamily="34" charset="0"/>
              <a:buNone/>
              <a:defRPr lang="en-US" sz="1400" b="0" i="0" u="none" strike="noStrike" kern="1200" smtClean="0">
                <a:solidFill>
                  <a:schemeClr val="tx1"/>
                </a:solidFill>
                <a:effectLst/>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10000"/>
              </a:lnSpc>
              <a:spcBef>
                <a:spcPts val="500"/>
              </a:spcBef>
              <a:spcAft>
                <a:spcPts val="1000"/>
              </a:spcAft>
              <a:buFont typeface="Arial" panose="020B0604020202020204" pitchFamily="34" charset="0"/>
              <a:buChar char="•"/>
              <a:defRPr sz="2200" b="0" i="0" kern="1200">
                <a:solidFill>
                  <a:schemeClr val="tx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10000"/>
              </a:lnSpc>
              <a:spcBef>
                <a:spcPts val="500"/>
              </a:spcBef>
              <a:spcAft>
                <a:spcPts val="1000"/>
              </a:spcAft>
              <a:buFont typeface="Arial" panose="020B0604020202020204" pitchFamily="34" charset="0"/>
              <a:buChar char="•"/>
              <a:defRPr sz="2000" b="0" i="0" kern="1200">
                <a:solidFill>
                  <a:schemeClr val="tx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10000"/>
              </a:lnSpc>
              <a:spcBef>
                <a:spcPts val="500"/>
              </a:spcBef>
              <a:spcAft>
                <a:spcPts val="1000"/>
              </a:spcAft>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10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mn-cs"/>
              </a:rPr>
              <a:t>This presentation is made possible by the generous support of the American people through the U.S. Agency for International Development (USAID) under the terms of the Cooperative Agreement #7200AA20CA00002, led by Jhpiego and partners. The contents are the responsibility of MOMENTUM Country and Global Leadership and do not necessarily reflect the views of USAID or the United States Government.</a:t>
            </a:r>
          </a:p>
        </p:txBody>
      </p:sp>
    </p:spTree>
    <p:extLst>
      <p:ext uri="{BB962C8B-B14F-4D97-AF65-F5344CB8AC3E}">
        <p14:creationId xmlns:p14="http://schemas.microsoft.com/office/powerpoint/2010/main" val="104993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52B2C-3B1F-4334-BCDE-7F50EDE91BDF}"/>
              </a:ext>
            </a:extLst>
          </p:cNvPr>
          <p:cNvSpPr>
            <a:spLocks noGrp="1"/>
          </p:cNvSpPr>
          <p:nvPr>
            <p:ph type="body" sz="quarter" idx="12"/>
          </p:nvPr>
        </p:nvSpPr>
        <p:spPr>
          <a:xfrm>
            <a:off x="481284" y="3429000"/>
            <a:ext cx="4962585" cy="1700642"/>
          </a:xfrm>
        </p:spPr>
        <p:txBody>
          <a:bodyPr>
            <a:noAutofit/>
          </a:bodyPr>
          <a:lstStyle/>
          <a:p>
            <a:pPr algn="l"/>
            <a:r>
              <a:rPr lang="en-US" sz="2000" dirty="0"/>
              <a:t>Respectful Maternity Care encompasses respect for women’s basic human rights and includes respect for the autonomy, dignity, feelings, choices and preferences, including companionship during maternity care</a:t>
            </a:r>
          </a:p>
        </p:txBody>
      </p:sp>
      <p:sp>
        <p:nvSpPr>
          <p:cNvPr id="3" name="Content Placeholder 2">
            <a:extLst>
              <a:ext uri="{FF2B5EF4-FFF2-40B4-BE49-F238E27FC236}">
                <a16:creationId xmlns:a16="http://schemas.microsoft.com/office/drawing/2014/main" id="{5887725E-F6EC-4847-9EAA-0F5ED66347CC}"/>
              </a:ext>
            </a:extLst>
          </p:cNvPr>
          <p:cNvSpPr txBox="1">
            <a:spLocks/>
          </p:cNvSpPr>
          <p:nvPr/>
        </p:nvSpPr>
        <p:spPr>
          <a:xfrm>
            <a:off x="5820278" y="3178907"/>
            <a:ext cx="5890438" cy="2200828"/>
          </a:xfrm>
          <a:prstGeom prst="rect">
            <a:avLst/>
          </a:prstGeom>
        </p:spPr>
        <p:txBody>
          <a:bodyPr/>
          <a:lstStyle>
            <a:lvl1pPr marL="228600" indent="-228600" algn="l" defTabSz="914400" rtl="0" eaLnBrk="1" latinLnBrk="0" hangingPunct="1">
              <a:lnSpc>
                <a:spcPct val="90000"/>
              </a:lnSpc>
              <a:spcBef>
                <a:spcPts val="1200"/>
              </a:spcBef>
              <a:buClr>
                <a:schemeClr val="accent2"/>
              </a:buClr>
              <a:buFont typeface="Arial" panose="020B0604020202020204" pitchFamily="34" charset="0"/>
              <a:buChar char="•"/>
              <a:defRPr sz="1900" kern="1200">
                <a:solidFill>
                  <a:schemeClr val="tx2"/>
                </a:solidFill>
                <a:latin typeface="+mn-lt"/>
                <a:ea typeface="+mn-ea"/>
                <a:cs typeface="+mn-cs"/>
              </a:defRPr>
            </a:lvl1pPr>
            <a:lvl2pPr marL="442913" indent="-198438"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63575" indent="-212725" algn="l" defTabSz="914400" rtl="0" eaLnBrk="1" latinLnBrk="0" hangingPunct="1">
              <a:lnSpc>
                <a:spcPct val="90000"/>
              </a:lnSpc>
              <a:spcBef>
                <a:spcPts val="500"/>
              </a:spcBef>
              <a:buClr>
                <a:schemeClr val="accent2"/>
              </a:buClr>
              <a:buFont typeface="Calibri" panose="020F050202020403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solidFill>
                <a:schemeClr val="bg1"/>
              </a:solidFill>
            </a:endParaRPr>
          </a:p>
          <a:p>
            <a:pPr marL="0" indent="0">
              <a:lnSpc>
                <a:spcPct val="150000"/>
              </a:lnSpc>
              <a:buNone/>
            </a:pPr>
            <a:r>
              <a:rPr lang="en-US" sz="2000" b="1" dirty="0">
                <a:solidFill>
                  <a:schemeClr val="bg1"/>
                </a:solidFill>
              </a:rPr>
              <a:t>Respectful Maternal Care (RMC) refers to the humane and dignified treatment of a child bearing woman throughout her pregnancy, birth, and post natal period.</a:t>
            </a:r>
          </a:p>
        </p:txBody>
      </p:sp>
    </p:spTree>
    <p:extLst>
      <p:ext uri="{BB962C8B-B14F-4D97-AF65-F5344CB8AC3E}">
        <p14:creationId xmlns:p14="http://schemas.microsoft.com/office/powerpoint/2010/main" val="23886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C6F-6997-4444-A612-F1B67A0EA1E7}"/>
              </a:ext>
            </a:extLst>
          </p:cNvPr>
          <p:cNvSpPr>
            <a:spLocks noGrp="1"/>
          </p:cNvSpPr>
          <p:nvPr>
            <p:ph type="title"/>
          </p:nvPr>
        </p:nvSpPr>
        <p:spPr/>
        <p:txBody>
          <a:bodyPr/>
          <a:lstStyle/>
          <a:p>
            <a:endParaRPr lang="en-NG"/>
          </a:p>
        </p:txBody>
      </p:sp>
      <p:sp>
        <p:nvSpPr>
          <p:cNvPr id="3" name="Content Placeholder 2">
            <a:extLst>
              <a:ext uri="{FF2B5EF4-FFF2-40B4-BE49-F238E27FC236}">
                <a16:creationId xmlns:a16="http://schemas.microsoft.com/office/drawing/2014/main" id="{14119F26-448E-4064-B803-EAC49087D335}"/>
              </a:ext>
            </a:extLst>
          </p:cNvPr>
          <p:cNvSpPr>
            <a:spLocks noGrp="1"/>
          </p:cNvSpPr>
          <p:nvPr>
            <p:ph sz="half" idx="1"/>
          </p:nvPr>
        </p:nvSpPr>
        <p:spPr>
          <a:xfrm>
            <a:off x="838200" y="1786269"/>
            <a:ext cx="10515600" cy="4390693"/>
          </a:xfrm>
        </p:spPr>
        <p:txBody>
          <a:bodyPr/>
          <a:lstStyle/>
          <a:p>
            <a:pPr marL="0" indent="0">
              <a:buNone/>
            </a:pPr>
            <a:r>
              <a:rPr lang="en-US" sz="2400" dirty="0"/>
              <a:t>“</a:t>
            </a:r>
            <a:r>
              <a:rPr lang="en-US" sz="2400" i="1" dirty="0"/>
              <a:t>Safe motherhood must be expanded beyond the prevention of morbidity or mortality to encompass respect for women’s basic human rights, including respect for women’s autonomy, dignity, feelings, choices and preferences”</a:t>
            </a:r>
          </a:p>
          <a:p>
            <a:endParaRPr lang="en-US" sz="2000" dirty="0"/>
          </a:p>
          <a:p>
            <a:pPr marL="0" indent="0">
              <a:buNone/>
            </a:pPr>
            <a:r>
              <a:rPr lang="en-US" sz="2000" dirty="0"/>
              <a:t>Source – Reis et al 2012</a:t>
            </a:r>
          </a:p>
          <a:p>
            <a:endParaRPr lang="en-NG" dirty="0"/>
          </a:p>
        </p:txBody>
      </p:sp>
      <p:sp>
        <p:nvSpPr>
          <p:cNvPr id="4" name="Slide Number Placeholder 3">
            <a:extLst>
              <a:ext uri="{FF2B5EF4-FFF2-40B4-BE49-F238E27FC236}">
                <a16:creationId xmlns:a16="http://schemas.microsoft.com/office/drawing/2014/main" id="{AB961758-64AC-4931-A629-2DC163F577A7}"/>
              </a:ext>
            </a:extLst>
          </p:cNvPr>
          <p:cNvSpPr>
            <a:spLocks noGrp="1"/>
          </p:cNvSpPr>
          <p:nvPr>
            <p:ph type="sldNum" sz="quarter" idx="4"/>
          </p:nvPr>
        </p:nvSpPr>
        <p:spPr/>
        <p:txBody>
          <a:bodyPr/>
          <a:lstStyle/>
          <a:p>
            <a:fld id="{D919D109-F427-0D4E-A2E6-D5BD6A565421}" type="slidenum">
              <a:rPr lang="en-US" smtClean="0"/>
              <a:pPr/>
              <a:t>5</a:t>
            </a:fld>
            <a:endParaRPr lang="en-US" dirty="0"/>
          </a:p>
        </p:txBody>
      </p:sp>
    </p:spTree>
    <p:extLst>
      <p:ext uri="{BB962C8B-B14F-4D97-AF65-F5344CB8AC3E}">
        <p14:creationId xmlns:p14="http://schemas.microsoft.com/office/powerpoint/2010/main" val="189405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498" y="180755"/>
            <a:ext cx="3932237" cy="1600200"/>
          </a:xfrm>
        </p:spPr>
        <p:txBody>
          <a:bodyPr>
            <a:normAutofit fontScale="90000"/>
          </a:bodyPr>
          <a:lstStyle/>
          <a:p>
            <a:r>
              <a:rPr lang="en-US" b="1" i="1" dirty="0">
                <a:solidFill>
                  <a:schemeClr val="accent5">
                    <a:lumMod val="75000"/>
                  </a:schemeClr>
                </a:solidFill>
              </a:rPr>
              <a:t>WHO Quality of Care Framework for Maternal and Newborn Health</a:t>
            </a:r>
            <a:endParaRPr lang="en-US" dirty="0">
              <a:solidFill>
                <a:schemeClr val="accent5">
                  <a:lumMod val="75000"/>
                </a:schemeClr>
              </a:solidFill>
            </a:endParaRPr>
          </a:p>
        </p:txBody>
      </p:sp>
      <p:grpSp>
        <p:nvGrpSpPr>
          <p:cNvPr id="5" name="Group 4"/>
          <p:cNvGrpSpPr>
            <a:grpSpLocks/>
          </p:cNvGrpSpPr>
          <p:nvPr/>
        </p:nvGrpSpPr>
        <p:grpSpPr>
          <a:xfrm>
            <a:off x="5722982" y="482741"/>
            <a:ext cx="4867275" cy="5461309"/>
            <a:chOff x="-4344" y="0"/>
            <a:chExt cx="6414261" cy="6324600"/>
          </a:xfrm>
        </p:grpSpPr>
        <p:grpSp>
          <p:nvGrpSpPr>
            <p:cNvPr id="6" name="Group 5"/>
            <p:cNvGrpSpPr/>
            <p:nvPr/>
          </p:nvGrpSpPr>
          <p:grpSpPr>
            <a:xfrm>
              <a:off x="-4344" y="149179"/>
              <a:ext cx="6071361" cy="5946821"/>
              <a:chOff x="-4344" y="149179"/>
              <a:chExt cx="6071361" cy="5946821"/>
            </a:xfrm>
          </p:grpSpPr>
          <p:grpSp>
            <p:nvGrpSpPr>
              <p:cNvPr id="8" name="Group 7"/>
              <p:cNvGrpSpPr/>
              <p:nvPr/>
            </p:nvGrpSpPr>
            <p:grpSpPr>
              <a:xfrm>
                <a:off x="1380717" y="149179"/>
                <a:ext cx="4648200" cy="841421"/>
                <a:chOff x="1380717" y="149179"/>
                <a:chExt cx="4648200" cy="841421"/>
              </a:xfrm>
            </p:grpSpPr>
            <p:sp>
              <p:nvSpPr>
                <p:cNvPr id="33" name="Down Arrow 32"/>
                <p:cNvSpPr/>
                <p:nvPr/>
              </p:nvSpPr>
              <p:spPr>
                <a:xfrm>
                  <a:off x="3438117" y="501396"/>
                  <a:ext cx="266700" cy="489204"/>
                </a:xfrm>
                <a:prstGeom prst="downArrow">
                  <a:avLst>
                    <a:gd name="adj1" fmla="val 29091"/>
                    <a:gd name="adj2" fmla="val 3181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Rounded Rectangle 33"/>
                <p:cNvSpPr/>
                <p:nvPr/>
              </p:nvSpPr>
              <p:spPr>
                <a:xfrm>
                  <a:off x="1380717" y="149179"/>
                  <a:ext cx="4648200" cy="3810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kern="1200">
                      <a:solidFill>
                        <a:srgbClr val="FFFFFF"/>
                      </a:solidFill>
                      <a:effectLst/>
                      <a:ea typeface="SimSun" panose="02010600030101010101" pitchFamily="2" charset="-122"/>
                      <a:cs typeface="Times New Roman" panose="02020603050405020304" pitchFamily="18" charset="0"/>
                    </a:rPr>
                    <a:t>Health System</a:t>
                  </a:r>
                  <a:endParaRPr lang="en-US" sz="1200">
                    <a:effectLst/>
                    <a:latin typeface="Times New Roman" panose="02020603050405020304" pitchFamily="18" charset="0"/>
                    <a:ea typeface="SimSun" panose="02010600030101010101" pitchFamily="2" charset="-122"/>
                  </a:endParaRPr>
                </a:p>
              </p:txBody>
            </p:sp>
          </p:grpSp>
          <p:sp>
            <p:nvSpPr>
              <p:cNvPr id="9" name="Rounded Rectangle 8"/>
              <p:cNvSpPr/>
              <p:nvPr/>
            </p:nvSpPr>
            <p:spPr>
              <a:xfrm>
                <a:off x="2447517" y="1066800"/>
                <a:ext cx="2209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kern="1200">
                    <a:solidFill>
                      <a:srgbClr val="FFFFFF"/>
                    </a:solidFill>
                    <a:effectLst/>
                    <a:ea typeface="SimSun" panose="02010600030101010101" pitchFamily="2" charset="-122"/>
                    <a:cs typeface="Times New Roman" panose="02020603050405020304" pitchFamily="18" charset="0"/>
                  </a:rPr>
                  <a:t>Quality of Care</a:t>
                </a:r>
                <a:endParaRPr lang="en-US" sz="1200">
                  <a:effectLst/>
                  <a:latin typeface="Times New Roman" panose="02020603050405020304" pitchFamily="18" charset="0"/>
                  <a:ea typeface="SimSun" panose="02010600030101010101" pitchFamily="2" charset="-122"/>
                </a:endParaRPr>
              </a:p>
            </p:txBody>
          </p:sp>
          <p:sp>
            <p:nvSpPr>
              <p:cNvPr id="10" name="Rounded Rectangle 9"/>
              <p:cNvSpPr/>
              <p:nvPr/>
            </p:nvSpPr>
            <p:spPr>
              <a:xfrm>
                <a:off x="1380717" y="1828800"/>
                <a:ext cx="2286000" cy="4572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kern="1200">
                    <a:solidFill>
                      <a:srgbClr val="FFFFFF"/>
                    </a:solidFill>
                    <a:effectLst/>
                    <a:ea typeface="SimSun" panose="02010600030101010101" pitchFamily="2" charset="-122"/>
                    <a:cs typeface="Times New Roman" panose="02020603050405020304" pitchFamily="18" charset="0"/>
                  </a:rPr>
                  <a:t>PROVISION OF CARE</a:t>
                </a:r>
                <a:endParaRPr lang="en-US" sz="1200">
                  <a:effectLst/>
                  <a:latin typeface="Times New Roman" panose="02020603050405020304" pitchFamily="18" charset="0"/>
                  <a:ea typeface="SimSun" panose="02010600030101010101" pitchFamily="2" charset="-122"/>
                </a:endParaRPr>
              </a:p>
            </p:txBody>
          </p:sp>
          <p:sp>
            <p:nvSpPr>
              <p:cNvPr id="11" name="Rounded Rectangle 10"/>
              <p:cNvSpPr/>
              <p:nvPr/>
            </p:nvSpPr>
            <p:spPr>
              <a:xfrm>
                <a:off x="3739453" y="1808018"/>
                <a:ext cx="2289464" cy="4572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kern="1200">
                    <a:solidFill>
                      <a:srgbClr val="FFFFFF"/>
                    </a:solidFill>
                    <a:effectLst/>
                    <a:ea typeface="SimSun" panose="02010600030101010101" pitchFamily="2" charset="-122"/>
                    <a:cs typeface="Times New Roman" panose="02020603050405020304" pitchFamily="18" charset="0"/>
                  </a:rPr>
                  <a:t>EXPERIENCE OF CARE</a:t>
                </a:r>
                <a:endParaRPr lang="en-US" sz="1200">
                  <a:effectLst/>
                  <a:latin typeface="Times New Roman" panose="02020603050405020304" pitchFamily="18" charset="0"/>
                  <a:ea typeface="SimSun" panose="02010600030101010101" pitchFamily="2" charset="-122"/>
                </a:endParaRPr>
              </a:p>
            </p:txBody>
          </p:sp>
          <p:sp>
            <p:nvSpPr>
              <p:cNvPr id="12" name="Rectangle 11"/>
              <p:cNvSpPr/>
              <p:nvPr/>
            </p:nvSpPr>
            <p:spPr>
              <a:xfrm>
                <a:off x="1380717" y="2265218"/>
                <a:ext cx="2286000" cy="1392382"/>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lnSpc>
                    <a:spcPct val="107000"/>
                  </a:lnSpc>
                  <a:spcAft>
                    <a:spcPts val="0"/>
                  </a:spcAft>
                  <a:tabLst>
                    <a:tab pos="228600" algn="l"/>
                  </a:tabLst>
                </a:pPr>
                <a:r>
                  <a:rPr lang="en-US" sz="900" kern="1200">
                    <a:solidFill>
                      <a:srgbClr val="0D0D0D"/>
                    </a:solidFill>
                    <a:effectLst/>
                    <a:ea typeface="Calibri" panose="020F0502020204030204" pitchFamily="34" charset="0"/>
                    <a:cs typeface="Times New Roman" panose="02020603050405020304" pitchFamily="18" charset="0"/>
                  </a:rPr>
                  <a:t>Evidence based practices for routine care and management of complications</a:t>
                </a:r>
                <a:endParaRPr lang="en-US" sz="1100">
                  <a:effectLst/>
                  <a:ea typeface="Calibri" panose="020F0502020204030204" pitchFamily="34" charset="0"/>
                  <a:cs typeface="Times New Roman" panose="02020603050405020304" pitchFamily="18" charset="0"/>
                </a:endParaRPr>
              </a:p>
              <a:p>
                <a:pPr marL="228600" indent="-228600">
                  <a:lnSpc>
                    <a:spcPct val="107000"/>
                  </a:lnSpc>
                  <a:spcAft>
                    <a:spcPts val="0"/>
                  </a:spcAft>
                  <a:tabLst>
                    <a:tab pos="228600" algn="l"/>
                  </a:tabLst>
                </a:pPr>
                <a:r>
                  <a:rPr lang="en-US" sz="900" kern="1200">
                    <a:solidFill>
                      <a:srgbClr val="0D0D0D"/>
                    </a:solidFill>
                    <a:effectLst/>
                    <a:ea typeface="Calibri" panose="020F0502020204030204" pitchFamily="34" charset="0"/>
                    <a:cs typeface="Times New Roman" panose="02020603050405020304" pitchFamily="18" charset="0"/>
                  </a:rPr>
                  <a:t>Actionable information systems</a:t>
                </a:r>
                <a:endParaRPr lang="en-US" sz="1100">
                  <a:effectLst/>
                  <a:ea typeface="Calibri" panose="020F0502020204030204" pitchFamily="34" charset="0"/>
                  <a:cs typeface="Times New Roman" panose="02020603050405020304" pitchFamily="18" charset="0"/>
                </a:endParaRPr>
              </a:p>
              <a:p>
                <a:pPr marL="228600" indent="-228600">
                  <a:lnSpc>
                    <a:spcPct val="107000"/>
                  </a:lnSpc>
                  <a:spcAft>
                    <a:spcPts val="0"/>
                  </a:spcAft>
                  <a:tabLst>
                    <a:tab pos="228600" algn="l"/>
                  </a:tabLst>
                </a:pPr>
                <a:r>
                  <a:rPr lang="en-US" sz="900" kern="1200">
                    <a:solidFill>
                      <a:srgbClr val="0D0D0D"/>
                    </a:solidFill>
                    <a:effectLst/>
                    <a:ea typeface="Calibri" panose="020F0502020204030204" pitchFamily="34" charset="0"/>
                    <a:cs typeface="Times New Roman" panose="02020603050405020304" pitchFamily="18" charset="0"/>
                  </a:rPr>
                  <a:t>Functional referral systems</a:t>
                </a:r>
                <a:endParaRPr lang="en-US" sz="1100">
                  <a:effectLst/>
                  <a:ea typeface="Calibri" panose="020F0502020204030204" pitchFamily="34" charset="0"/>
                  <a:cs typeface="Times New Roman" panose="02020603050405020304" pitchFamily="18" charset="0"/>
                </a:endParaRPr>
              </a:p>
            </p:txBody>
          </p:sp>
          <p:sp>
            <p:nvSpPr>
              <p:cNvPr id="13" name="Rectangle 12"/>
              <p:cNvSpPr/>
              <p:nvPr/>
            </p:nvSpPr>
            <p:spPr>
              <a:xfrm>
                <a:off x="3742917" y="2265218"/>
                <a:ext cx="2286000" cy="139238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0"/>
                  </a:spcAft>
                  <a:buFont typeface="+mj-lt"/>
                  <a:buAutoNum type="arabicPeriod" startAt="4"/>
                  <a:tabLst>
                    <a:tab pos="228600" algn="l"/>
                  </a:tabLst>
                </a:pPr>
                <a:r>
                  <a:rPr lang="en-US" sz="900" kern="1200">
                    <a:solidFill>
                      <a:srgbClr val="0D0D0D"/>
                    </a:solidFill>
                    <a:effectLst/>
                    <a:ea typeface="Calibri" panose="020F0502020204030204" pitchFamily="34" charset="0"/>
                    <a:cs typeface="Times New Roman" panose="02020603050405020304" pitchFamily="18" charset="0"/>
                  </a:rPr>
                  <a:t>Effective communication</a:t>
                </a:r>
                <a:endParaRPr lang="en-US" sz="110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4"/>
                  <a:tabLst>
                    <a:tab pos="228600" algn="l"/>
                  </a:tabLst>
                </a:pPr>
                <a:r>
                  <a:rPr lang="en-US" sz="900" kern="1200">
                    <a:solidFill>
                      <a:srgbClr val="0D0D0D"/>
                    </a:solidFill>
                    <a:effectLst/>
                    <a:ea typeface="Calibri" panose="020F0502020204030204" pitchFamily="34" charset="0"/>
                    <a:cs typeface="Times New Roman" panose="02020603050405020304" pitchFamily="18" charset="0"/>
                  </a:rPr>
                  <a:t>Respect and preservation of dignity</a:t>
                </a:r>
                <a:endParaRPr lang="en-US" sz="110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4"/>
                  <a:tabLst>
                    <a:tab pos="228600" algn="l"/>
                  </a:tabLst>
                </a:pPr>
                <a:r>
                  <a:rPr lang="en-US" sz="900" kern="1200">
                    <a:solidFill>
                      <a:srgbClr val="0D0D0D"/>
                    </a:solidFill>
                    <a:effectLst/>
                    <a:ea typeface="Calibri" panose="020F0502020204030204" pitchFamily="34" charset="0"/>
                    <a:cs typeface="Times New Roman" panose="02020603050405020304" pitchFamily="18" charset="0"/>
                  </a:rPr>
                  <a:t>Emotional support</a:t>
                </a:r>
                <a:endParaRPr lang="en-US" sz="1100">
                  <a:effectLst/>
                  <a:ea typeface="Calibri" panose="020F0502020204030204" pitchFamily="34" charset="0"/>
                  <a:cs typeface="Times New Roman" panose="02020603050405020304" pitchFamily="18" charset="0"/>
                </a:endParaRPr>
              </a:p>
            </p:txBody>
          </p:sp>
          <p:sp>
            <p:nvSpPr>
              <p:cNvPr id="14" name="Rounded Rectangle 13"/>
              <p:cNvSpPr/>
              <p:nvPr/>
            </p:nvSpPr>
            <p:spPr>
              <a:xfrm>
                <a:off x="1380717" y="3657600"/>
                <a:ext cx="4648200" cy="381000"/>
              </a:xfrm>
              <a:prstGeom prst="round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gn="ctr">
                  <a:lnSpc>
                    <a:spcPct val="107000"/>
                  </a:lnSpc>
                  <a:spcAft>
                    <a:spcPts val="0"/>
                  </a:spcAft>
                  <a:tabLst>
                    <a:tab pos="457200" algn="l"/>
                  </a:tabLst>
                </a:pPr>
                <a:r>
                  <a:rPr lang="en-US" sz="1100" b="1" kern="1200">
                    <a:solidFill>
                      <a:srgbClr val="262626"/>
                    </a:solidFill>
                    <a:effectLst/>
                    <a:ea typeface="Calibri" panose="020F0502020204030204" pitchFamily="34" charset="0"/>
                    <a:cs typeface="Times New Roman" panose="02020603050405020304" pitchFamily="18" charset="0"/>
                  </a:rPr>
                  <a:t>Competent, motivated human resources</a:t>
                </a:r>
                <a:endParaRPr lang="en-US" sz="1100">
                  <a:effectLst/>
                  <a:ea typeface="Calibri" panose="020F0502020204030204" pitchFamily="34" charset="0"/>
                  <a:cs typeface="Times New Roman" panose="02020603050405020304" pitchFamily="18" charset="0"/>
                </a:endParaRPr>
              </a:p>
            </p:txBody>
          </p:sp>
          <p:sp>
            <p:nvSpPr>
              <p:cNvPr id="15" name="Rounded Rectangle 14"/>
              <p:cNvSpPr/>
              <p:nvPr/>
            </p:nvSpPr>
            <p:spPr>
              <a:xfrm>
                <a:off x="1380717" y="4038600"/>
                <a:ext cx="4648200" cy="381000"/>
              </a:xfrm>
              <a:prstGeom prst="round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gn="ctr">
                  <a:lnSpc>
                    <a:spcPct val="107000"/>
                  </a:lnSpc>
                  <a:spcAft>
                    <a:spcPts val="0"/>
                  </a:spcAft>
                  <a:tabLst>
                    <a:tab pos="457200" algn="l"/>
                  </a:tabLst>
                </a:pPr>
                <a:r>
                  <a:rPr lang="en-US" sz="1100" b="1" kern="1200">
                    <a:solidFill>
                      <a:srgbClr val="262626"/>
                    </a:solidFill>
                    <a:effectLst/>
                    <a:ea typeface="Calibri" panose="020F0502020204030204" pitchFamily="34" charset="0"/>
                    <a:cs typeface="Times New Roman" panose="02020603050405020304" pitchFamily="18" charset="0"/>
                  </a:rPr>
                  <a:t>Essential, physical resources available</a:t>
                </a:r>
                <a:endParaRPr lang="en-US" sz="1100">
                  <a:effectLst/>
                  <a:ea typeface="Calibri" panose="020F0502020204030204" pitchFamily="34" charset="0"/>
                  <a:cs typeface="Times New Roman" panose="02020603050405020304" pitchFamily="18" charset="0"/>
                </a:endParaRPr>
              </a:p>
            </p:txBody>
          </p:sp>
          <p:sp>
            <p:nvSpPr>
              <p:cNvPr id="16" name="Rounded Rectangle 15"/>
              <p:cNvSpPr/>
              <p:nvPr/>
            </p:nvSpPr>
            <p:spPr>
              <a:xfrm>
                <a:off x="1418817" y="4946073"/>
                <a:ext cx="4648200" cy="381000"/>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b="1" kern="1200" dirty="0">
                    <a:solidFill>
                      <a:schemeClr val="tx1"/>
                    </a:solidFill>
                    <a:effectLst/>
                    <a:ea typeface="SimSun" panose="02010600030101010101" pitchFamily="2" charset="-122"/>
                    <a:cs typeface="Times New Roman" panose="02020603050405020304" pitchFamily="18" charset="0"/>
                  </a:rPr>
                  <a:t>Individual and facility level outcomes</a:t>
                </a:r>
                <a:endParaRPr lang="en-US" sz="1200" dirty="0">
                  <a:solidFill>
                    <a:schemeClr val="tx1"/>
                  </a:solidFill>
                  <a:effectLst/>
                  <a:latin typeface="Times New Roman" panose="02020603050405020304" pitchFamily="18" charset="0"/>
                  <a:ea typeface="SimSun" panose="02010600030101010101" pitchFamily="2" charset="-122"/>
                </a:endParaRPr>
              </a:p>
            </p:txBody>
          </p:sp>
          <p:sp>
            <p:nvSpPr>
              <p:cNvPr id="17" name="Rounded Rectangle 16"/>
              <p:cNvSpPr/>
              <p:nvPr/>
            </p:nvSpPr>
            <p:spPr>
              <a:xfrm>
                <a:off x="1418817" y="5334000"/>
                <a:ext cx="2286000" cy="381000"/>
              </a:xfrm>
              <a:prstGeom prst="round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kern="1200" dirty="0">
                    <a:solidFill>
                      <a:srgbClr val="404040"/>
                    </a:solidFill>
                    <a:effectLst/>
                    <a:ea typeface="SimSun" panose="02010600030101010101" pitchFamily="2" charset="-122"/>
                    <a:cs typeface="Times New Roman" panose="02020603050405020304" pitchFamily="18" charset="0"/>
                  </a:rPr>
                  <a:t>Coverage of key practices</a:t>
                </a:r>
                <a:endParaRPr lang="en-US" sz="1200" dirty="0">
                  <a:effectLst/>
                  <a:latin typeface="Times New Roman" panose="02020603050405020304" pitchFamily="18" charset="0"/>
                  <a:ea typeface="SimSun" panose="02010600030101010101" pitchFamily="2" charset="-122"/>
                </a:endParaRPr>
              </a:p>
            </p:txBody>
          </p:sp>
          <p:sp>
            <p:nvSpPr>
              <p:cNvPr id="18" name="Rounded Rectangle 17"/>
              <p:cNvSpPr/>
              <p:nvPr/>
            </p:nvSpPr>
            <p:spPr>
              <a:xfrm>
                <a:off x="3742917" y="5334000"/>
                <a:ext cx="2324100" cy="381000"/>
              </a:xfrm>
              <a:prstGeom prst="round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b="1" kern="1200">
                    <a:solidFill>
                      <a:srgbClr val="404040"/>
                    </a:solidFill>
                    <a:effectLst/>
                    <a:ea typeface="SimSun" panose="02010600030101010101" pitchFamily="2" charset="-122"/>
                    <a:cs typeface="Times New Roman" panose="02020603050405020304" pitchFamily="18" charset="0"/>
                  </a:rPr>
                  <a:t>People-centered outcomes</a:t>
                </a:r>
                <a:endParaRPr lang="en-US" sz="1200">
                  <a:effectLst/>
                  <a:latin typeface="Times New Roman" panose="02020603050405020304" pitchFamily="18" charset="0"/>
                  <a:ea typeface="SimSun" panose="02010600030101010101" pitchFamily="2" charset="-122"/>
                </a:endParaRPr>
              </a:p>
            </p:txBody>
          </p:sp>
          <p:sp>
            <p:nvSpPr>
              <p:cNvPr id="19" name="Rounded Rectangle 18"/>
              <p:cNvSpPr/>
              <p:nvPr/>
            </p:nvSpPr>
            <p:spPr>
              <a:xfrm>
                <a:off x="1418817" y="5715000"/>
                <a:ext cx="4648200" cy="381000"/>
              </a:xfrm>
              <a:prstGeom prst="round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b="1" kern="1200">
                    <a:solidFill>
                      <a:srgbClr val="404040"/>
                    </a:solidFill>
                    <a:effectLst/>
                    <a:ea typeface="SimSun" panose="02010600030101010101" pitchFamily="2" charset="-122"/>
                    <a:cs typeface="Times New Roman" panose="02020603050405020304" pitchFamily="18" charset="0"/>
                  </a:rPr>
                  <a:t>Health outcomes</a:t>
                </a:r>
                <a:endParaRPr lang="en-US" sz="1200">
                  <a:effectLst/>
                  <a:latin typeface="Times New Roman" panose="02020603050405020304" pitchFamily="18" charset="0"/>
                  <a:ea typeface="SimSun" panose="02010600030101010101" pitchFamily="2" charset="-122"/>
                </a:endParaRPr>
              </a:p>
            </p:txBody>
          </p:sp>
          <p:cxnSp>
            <p:nvCxnSpPr>
              <p:cNvPr id="20" name="Straight Connector 19"/>
              <p:cNvCxnSpPr>
                <a:stCxn id="9" idx="1"/>
              </p:cNvCxnSpPr>
              <p:nvPr/>
            </p:nvCxnSpPr>
            <p:spPr>
              <a:xfrm flipH="1">
                <a:off x="1837917" y="1257300"/>
                <a:ext cx="609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37917" y="1257300"/>
                <a:ext cx="0" cy="55071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p:cNvCxnSpPr>
              <p:nvPr/>
            </p:nvCxnSpPr>
            <p:spPr>
              <a:xfrm>
                <a:off x="4657317" y="12573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19317" y="1257300"/>
                <a:ext cx="0" cy="55071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37917" y="4419600"/>
                <a:ext cx="0" cy="52647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19317" y="4419600"/>
                <a:ext cx="0" cy="52647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38117" y="2057400"/>
                <a:ext cx="533400"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466317" y="149179"/>
                <a:ext cx="533400" cy="1095583"/>
              </a:xfrm>
              <a:prstGeom prst="leftBrace">
                <a:avLst>
                  <a:gd name="adj1" fmla="val 26514"/>
                  <a:gd name="adj2" fmla="val 49999"/>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Left Brace 27"/>
              <p:cNvSpPr/>
              <p:nvPr/>
            </p:nvSpPr>
            <p:spPr>
              <a:xfrm>
                <a:off x="466317" y="1298864"/>
                <a:ext cx="533400" cy="3425536"/>
              </a:xfrm>
              <a:prstGeom prst="leftBrace">
                <a:avLst>
                  <a:gd name="adj1" fmla="val 26514"/>
                  <a:gd name="adj2" fmla="val 49999"/>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Left Brace 28"/>
              <p:cNvSpPr/>
              <p:nvPr/>
            </p:nvSpPr>
            <p:spPr>
              <a:xfrm>
                <a:off x="466317" y="4809917"/>
                <a:ext cx="533400" cy="1286083"/>
              </a:xfrm>
              <a:prstGeom prst="leftBrace">
                <a:avLst>
                  <a:gd name="adj1" fmla="val 26514"/>
                  <a:gd name="adj2" fmla="val 49999"/>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TextBox 41"/>
              <p:cNvSpPr txBox="1"/>
              <p:nvPr/>
            </p:nvSpPr>
            <p:spPr>
              <a:xfrm rot="16200000">
                <a:off x="-352006" y="540105"/>
                <a:ext cx="1065530" cy="370205"/>
              </a:xfrm>
              <a:prstGeom prst="rect">
                <a:avLst/>
              </a:prstGeom>
              <a:noFill/>
            </p:spPr>
            <p:txBody>
              <a:bodyPr wrap="square" rtlCol="0">
                <a:noAutofit/>
              </a:bodyPr>
              <a:lstStyle/>
              <a:p>
                <a:pPr>
                  <a:spcAft>
                    <a:spcPts val="0"/>
                  </a:spcAft>
                </a:pPr>
                <a:r>
                  <a:rPr lang="en-US" sz="1200" b="1"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Structure</a:t>
                </a:r>
                <a:endParaRPr lang="en-US" sz="1200">
                  <a:effectLst/>
                  <a:latin typeface="Times New Roman" panose="02020603050405020304" pitchFamily="18" charset="0"/>
                  <a:ea typeface="SimSun" panose="02010600030101010101" pitchFamily="2" charset="-122"/>
                </a:endParaRPr>
              </a:p>
            </p:txBody>
          </p:sp>
          <p:sp>
            <p:nvSpPr>
              <p:cNvPr id="31" name="TextBox 42"/>
              <p:cNvSpPr txBox="1"/>
              <p:nvPr/>
            </p:nvSpPr>
            <p:spPr>
              <a:xfrm rot="16200000">
                <a:off x="-246944" y="2826966"/>
                <a:ext cx="899160" cy="370205"/>
              </a:xfrm>
              <a:prstGeom prst="rect">
                <a:avLst/>
              </a:prstGeom>
              <a:noFill/>
            </p:spPr>
            <p:txBody>
              <a:bodyPr wrap="square" rtlCol="0">
                <a:noAutofit/>
              </a:bodyPr>
              <a:lstStyle/>
              <a:p>
                <a:pPr>
                  <a:spcAft>
                    <a:spcPts val="0"/>
                  </a:spcAft>
                </a:pPr>
                <a:r>
                  <a:rPr lang="en-US" sz="1200" b="1"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Process</a:t>
                </a:r>
                <a:endParaRPr lang="en-US" sz="1200">
                  <a:effectLst/>
                  <a:latin typeface="Times New Roman" panose="02020603050405020304" pitchFamily="18" charset="0"/>
                  <a:ea typeface="SimSun" panose="02010600030101010101" pitchFamily="2" charset="-122"/>
                </a:endParaRPr>
              </a:p>
            </p:txBody>
          </p:sp>
          <p:sp>
            <p:nvSpPr>
              <p:cNvPr id="32" name="TextBox 43"/>
              <p:cNvSpPr txBox="1"/>
              <p:nvPr/>
            </p:nvSpPr>
            <p:spPr>
              <a:xfrm rot="16200000">
                <a:off x="-346401" y="5268292"/>
                <a:ext cx="1055370" cy="370205"/>
              </a:xfrm>
              <a:prstGeom prst="rect">
                <a:avLst/>
              </a:prstGeom>
              <a:noFill/>
            </p:spPr>
            <p:txBody>
              <a:bodyPr wrap="square" rtlCol="0">
                <a:noAutofit/>
              </a:bodyPr>
              <a:lstStyle/>
              <a:p>
                <a:pPr>
                  <a:spcAft>
                    <a:spcPts val="0"/>
                  </a:spcAft>
                </a:pPr>
                <a:r>
                  <a:rPr lang="en-US" sz="1200" b="1"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Outcome</a:t>
                </a:r>
                <a:endParaRPr lang="en-US" sz="1200">
                  <a:effectLst/>
                  <a:latin typeface="Times New Roman" panose="02020603050405020304" pitchFamily="18" charset="0"/>
                  <a:ea typeface="SimSun" panose="02010600030101010101" pitchFamily="2" charset="-122"/>
                </a:endParaRPr>
              </a:p>
            </p:txBody>
          </p:sp>
        </p:grpSp>
        <p:sp>
          <p:nvSpPr>
            <p:cNvPr id="7" name="Rectangle 6"/>
            <p:cNvSpPr/>
            <p:nvPr/>
          </p:nvSpPr>
          <p:spPr>
            <a:xfrm>
              <a:off x="0" y="0"/>
              <a:ext cx="6409917" cy="632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5" name="Text Box 2"/>
          <p:cNvSpPr txBox="1">
            <a:spLocks noGrp="1"/>
          </p:cNvSpPr>
          <p:nvPr>
            <p:ph type="body" sz="half" idx="2"/>
          </p:nvPr>
        </p:nvSpPr>
        <p:spPr>
          <a:xfrm>
            <a:off x="1137498" y="1780955"/>
            <a:ext cx="4148108" cy="4163096"/>
          </a:xfrm>
          <a:prstGeom prst="rect">
            <a:avLst/>
          </a:prstGeom>
          <a:solidFill>
            <a:schemeClr val="accent1">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600"/>
              </a:spcAft>
            </a:pPr>
            <a:r>
              <a:rPr lang="en-GB" sz="1100" b="1" dirty="0">
                <a:effectLst/>
                <a:latin typeface="Cambria" panose="02040503050406030204" pitchFamily="18" charset="0"/>
                <a:ea typeface="Calibri" panose="020F0502020204030204" pitchFamily="34" charset="0"/>
                <a:cs typeface="OfficinaSansITCStd-Bold"/>
              </a:rPr>
              <a:t>Box I: Dimensions of quality of care</a:t>
            </a:r>
            <a:endParaRPr lang="en-US" sz="1100" dirty="0">
              <a:effectLst/>
              <a:ea typeface="Calibri" panose="020F0502020204030204" pitchFamily="34" charset="0"/>
              <a:cs typeface="Times New Roman" panose="02020603050405020304" pitchFamily="18" charset="0"/>
            </a:endParaRPr>
          </a:p>
          <a:p>
            <a:pPr>
              <a:lnSpc>
                <a:spcPct val="105000"/>
              </a:lnSpc>
              <a:spcAft>
                <a:spcPts val="600"/>
              </a:spcAft>
            </a:pPr>
            <a:r>
              <a:rPr lang="en-GB" sz="1100" dirty="0">
                <a:effectLst/>
                <a:latin typeface="Cambria" panose="02040503050406030204" pitchFamily="18" charset="0"/>
                <a:ea typeface="Calibri" panose="020F0502020204030204" pitchFamily="34" charset="0"/>
                <a:cs typeface="SegoeUI"/>
              </a:rPr>
              <a:t>• </a:t>
            </a:r>
            <a:r>
              <a:rPr lang="en-GB" sz="1100" b="1" i="1" dirty="0">
                <a:effectLst/>
                <a:latin typeface="Cambria" panose="02040503050406030204" pitchFamily="18" charset="0"/>
                <a:ea typeface="Calibri" panose="020F0502020204030204" pitchFamily="34" charset="0"/>
                <a:cs typeface="SegoeUI-BoldItalic"/>
              </a:rPr>
              <a:t>Safe </a:t>
            </a:r>
            <a:r>
              <a:rPr lang="en-GB" sz="1100" dirty="0">
                <a:effectLst/>
                <a:latin typeface="Cambria" panose="02040503050406030204" pitchFamily="18" charset="0"/>
                <a:ea typeface="Calibri" panose="020F0502020204030204" pitchFamily="34" charset="0"/>
                <a:cs typeface="SegoeUI"/>
              </a:rPr>
              <a:t>– delivering health care that minimizes risks and harm to service users, including avoiding preventable injuries and reducing medical errors</a:t>
            </a:r>
            <a:endParaRPr lang="en-US" sz="1100" dirty="0">
              <a:effectLst/>
              <a:ea typeface="Calibri" panose="020F0502020204030204" pitchFamily="34" charset="0"/>
              <a:cs typeface="Times New Roman" panose="02020603050405020304" pitchFamily="18" charset="0"/>
            </a:endParaRPr>
          </a:p>
          <a:p>
            <a:pPr>
              <a:lnSpc>
                <a:spcPct val="105000"/>
              </a:lnSpc>
              <a:spcAft>
                <a:spcPts val="600"/>
              </a:spcAft>
            </a:pPr>
            <a:r>
              <a:rPr lang="en-GB" sz="1100" dirty="0">
                <a:effectLst/>
                <a:latin typeface="Cambria" panose="02040503050406030204" pitchFamily="18" charset="0"/>
                <a:ea typeface="Calibri" panose="020F0502020204030204" pitchFamily="34" charset="0"/>
                <a:cs typeface="SegoeUI"/>
              </a:rPr>
              <a:t>• </a:t>
            </a:r>
            <a:r>
              <a:rPr lang="en-GB" sz="1100" b="1" i="1" dirty="0">
                <a:effectLst/>
                <a:latin typeface="Cambria" panose="02040503050406030204" pitchFamily="18" charset="0"/>
                <a:ea typeface="Calibri" panose="020F0502020204030204" pitchFamily="34" charset="0"/>
                <a:cs typeface="SegoeUI-BoldItalic"/>
              </a:rPr>
              <a:t>Effective </a:t>
            </a:r>
            <a:r>
              <a:rPr lang="en-GB" sz="1100" dirty="0">
                <a:effectLst/>
                <a:latin typeface="Cambria" panose="02040503050406030204" pitchFamily="18" charset="0"/>
                <a:ea typeface="Calibri" panose="020F0502020204030204" pitchFamily="34" charset="0"/>
                <a:cs typeface="SegoeUI"/>
              </a:rPr>
              <a:t>– providing services based on scientific knowledge and evidence-based guidelines </a:t>
            </a:r>
            <a:endParaRPr lang="en-US" sz="1100" dirty="0">
              <a:effectLst/>
              <a:ea typeface="Calibri" panose="020F0502020204030204" pitchFamily="34" charset="0"/>
              <a:cs typeface="Times New Roman" panose="02020603050405020304" pitchFamily="18" charset="0"/>
            </a:endParaRPr>
          </a:p>
          <a:p>
            <a:pPr>
              <a:lnSpc>
                <a:spcPct val="105000"/>
              </a:lnSpc>
              <a:spcAft>
                <a:spcPts val="600"/>
              </a:spcAft>
            </a:pPr>
            <a:r>
              <a:rPr lang="en-GB" sz="1100" dirty="0">
                <a:effectLst/>
                <a:latin typeface="Cambria" panose="02040503050406030204" pitchFamily="18" charset="0"/>
                <a:ea typeface="Calibri" panose="020F0502020204030204" pitchFamily="34" charset="0"/>
                <a:cs typeface="SegoeUI"/>
              </a:rPr>
              <a:t>• </a:t>
            </a:r>
            <a:r>
              <a:rPr lang="en-GB" sz="1100" b="1" i="1" dirty="0">
                <a:effectLst/>
                <a:latin typeface="Cambria" panose="02040503050406030204" pitchFamily="18" charset="0"/>
                <a:ea typeface="Calibri" panose="020F0502020204030204" pitchFamily="34" charset="0"/>
                <a:cs typeface="SegoeUI-BoldItalic"/>
              </a:rPr>
              <a:t>Timely </a:t>
            </a:r>
            <a:r>
              <a:rPr lang="en-GB" sz="1100" dirty="0">
                <a:effectLst/>
                <a:latin typeface="Cambria" panose="02040503050406030204" pitchFamily="18" charset="0"/>
                <a:ea typeface="Calibri" panose="020F0502020204030204" pitchFamily="34" charset="0"/>
                <a:cs typeface="SegoeUI"/>
              </a:rPr>
              <a:t>– reducing delays in providing and receiving health care</a:t>
            </a:r>
            <a:endParaRPr lang="en-US" sz="1100" dirty="0">
              <a:effectLst/>
              <a:ea typeface="Calibri" panose="020F0502020204030204" pitchFamily="34" charset="0"/>
              <a:cs typeface="Times New Roman" panose="02020603050405020304" pitchFamily="18" charset="0"/>
            </a:endParaRPr>
          </a:p>
          <a:p>
            <a:pPr>
              <a:lnSpc>
                <a:spcPct val="105000"/>
              </a:lnSpc>
              <a:spcAft>
                <a:spcPts val="600"/>
              </a:spcAft>
            </a:pPr>
            <a:r>
              <a:rPr lang="en-GB" sz="1100" dirty="0">
                <a:effectLst/>
                <a:latin typeface="Cambria" panose="02040503050406030204" pitchFamily="18" charset="0"/>
                <a:ea typeface="Calibri" panose="020F0502020204030204" pitchFamily="34" charset="0"/>
                <a:cs typeface="SegoeUI"/>
              </a:rPr>
              <a:t>• </a:t>
            </a:r>
            <a:r>
              <a:rPr lang="en-GB" sz="1100" b="1" i="1" dirty="0">
                <a:effectLst/>
                <a:latin typeface="Cambria" panose="02040503050406030204" pitchFamily="18" charset="0"/>
                <a:ea typeface="Calibri" panose="020F0502020204030204" pitchFamily="34" charset="0"/>
                <a:cs typeface="SegoeUI-BoldItalic"/>
              </a:rPr>
              <a:t>Efficient </a:t>
            </a:r>
            <a:r>
              <a:rPr lang="en-GB" sz="1100" dirty="0">
                <a:effectLst/>
                <a:latin typeface="Cambria" panose="02040503050406030204" pitchFamily="18" charset="0"/>
                <a:ea typeface="Calibri" panose="020F0502020204030204" pitchFamily="34" charset="0"/>
                <a:cs typeface="SegoeUI"/>
              </a:rPr>
              <a:t>– delivering health care in a manner that maximizes resource use and avoids waste</a:t>
            </a:r>
            <a:endParaRPr lang="en-US" sz="1100" dirty="0">
              <a:effectLst/>
              <a:ea typeface="Calibri" panose="020F0502020204030204" pitchFamily="34" charset="0"/>
              <a:cs typeface="Times New Roman" panose="02020603050405020304" pitchFamily="18" charset="0"/>
            </a:endParaRPr>
          </a:p>
          <a:p>
            <a:pPr>
              <a:lnSpc>
                <a:spcPct val="105000"/>
              </a:lnSpc>
              <a:spcAft>
                <a:spcPts val="600"/>
              </a:spcAft>
            </a:pPr>
            <a:r>
              <a:rPr lang="en-GB" sz="1100" dirty="0">
                <a:effectLst/>
                <a:latin typeface="Cambria" panose="02040503050406030204" pitchFamily="18" charset="0"/>
                <a:ea typeface="Calibri" panose="020F0502020204030204" pitchFamily="34" charset="0"/>
                <a:cs typeface="SegoeUI"/>
              </a:rPr>
              <a:t>• </a:t>
            </a:r>
            <a:r>
              <a:rPr lang="en-GB" sz="1100" b="1" i="1" dirty="0">
                <a:effectLst/>
                <a:latin typeface="Cambria" panose="02040503050406030204" pitchFamily="18" charset="0"/>
                <a:ea typeface="Calibri" panose="020F0502020204030204" pitchFamily="34" charset="0"/>
                <a:cs typeface="SegoeUI-BoldItalic"/>
              </a:rPr>
              <a:t>Equitable </a:t>
            </a:r>
            <a:r>
              <a:rPr lang="en-GB" sz="1100" dirty="0">
                <a:effectLst/>
                <a:latin typeface="Cambria" panose="02040503050406030204" pitchFamily="18" charset="0"/>
                <a:ea typeface="Calibri" panose="020F0502020204030204" pitchFamily="34" charset="0"/>
                <a:cs typeface="SegoeUI"/>
              </a:rPr>
              <a:t>– delivering health care that does not differ in quality according to personal characteristics such as gender, race, ethnicity, geographical location or socioeconomic status</a:t>
            </a:r>
            <a:endParaRPr lang="en-US" sz="1100" dirty="0">
              <a:effectLst/>
              <a:ea typeface="Calibri" panose="020F0502020204030204" pitchFamily="34" charset="0"/>
              <a:cs typeface="Times New Roman" panose="02020603050405020304" pitchFamily="18" charset="0"/>
            </a:endParaRPr>
          </a:p>
          <a:p>
            <a:pPr>
              <a:lnSpc>
                <a:spcPct val="105000"/>
              </a:lnSpc>
              <a:spcAft>
                <a:spcPts val="600"/>
              </a:spcAft>
            </a:pPr>
            <a:r>
              <a:rPr lang="en-GB" sz="1100" dirty="0">
                <a:effectLst/>
                <a:latin typeface="Cambria" panose="02040503050406030204" pitchFamily="18" charset="0"/>
                <a:ea typeface="Calibri" panose="020F0502020204030204" pitchFamily="34" charset="0"/>
                <a:cs typeface="SegoeUI"/>
              </a:rPr>
              <a:t>• </a:t>
            </a:r>
            <a:r>
              <a:rPr lang="en-GB" sz="1100" b="1" i="1" dirty="0">
                <a:effectLst/>
                <a:latin typeface="Cambria" panose="02040503050406030204" pitchFamily="18" charset="0"/>
                <a:ea typeface="Calibri" panose="020F0502020204030204" pitchFamily="34" charset="0"/>
                <a:cs typeface="SegoeUI-BoldItalic"/>
              </a:rPr>
              <a:t>People-centred </a:t>
            </a:r>
            <a:r>
              <a:rPr lang="en-GB" sz="1100" dirty="0">
                <a:effectLst/>
                <a:latin typeface="Cambria" panose="02040503050406030204" pitchFamily="18" charset="0"/>
                <a:ea typeface="Calibri" panose="020F0502020204030204" pitchFamily="34" charset="0"/>
                <a:cs typeface="SegoeUI"/>
              </a:rPr>
              <a:t>– providing care that takes into account the preferences and aspirations of individual service users and the culture of their community</a:t>
            </a:r>
          </a:p>
          <a:p>
            <a:pPr>
              <a:lnSpc>
                <a:spcPct val="105000"/>
              </a:lnSpc>
              <a:spcAft>
                <a:spcPts val="600"/>
              </a:spcAft>
            </a:pPr>
            <a:endParaRPr lang="en-GB" sz="1000" dirty="0">
              <a:effectLst/>
              <a:latin typeface="Cambria" panose="02040503050406030204" pitchFamily="18" charset="0"/>
              <a:ea typeface="Calibri" panose="020F0502020204030204" pitchFamily="34" charset="0"/>
              <a:cs typeface="SegoeUI"/>
            </a:endParaRPr>
          </a:p>
          <a:p>
            <a:pPr>
              <a:lnSpc>
                <a:spcPct val="105000"/>
              </a:lnSpc>
              <a:spcAft>
                <a:spcPts val="600"/>
              </a:spcAft>
            </a:pPr>
            <a:r>
              <a:rPr lang="en-GB" sz="1000" dirty="0">
                <a:effectLst/>
                <a:latin typeface="Cambria" panose="02040503050406030204" pitchFamily="18" charset="0"/>
                <a:ea typeface="Calibri" panose="020F0502020204030204" pitchFamily="34" charset="0"/>
                <a:cs typeface="SegoeUI"/>
              </a:rPr>
              <a:t>Source: WHO, 2006; </a:t>
            </a:r>
            <a:r>
              <a:rPr lang="en-GB" sz="1000" dirty="0" err="1">
                <a:effectLst/>
                <a:latin typeface="Cambria" panose="02040503050406030204" pitchFamily="18" charset="0"/>
                <a:ea typeface="Calibri" panose="020F0502020204030204" pitchFamily="34" charset="0"/>
                <a:cs typeface="SegoeUI"/>
              </a:rPr>
              <a:t>Tuncalp</a:t>
            </a:r>
            <a:r>
              <a:rPr lang="en-GB" sz="1000" dirty="0">
                <a:effectLst/>
                <a:latin typeface="Cambria" panose="02040503050406030204" pitchFamily="18" charset="0"/>
                <a:ea typeface="Calibri" panose="020F0502020204030204" pitchFamily="34" charset="0"/>
                <a:cs typeface="SegoeUI"/>
              </a:rPr>
              <a:t> et al, 2015.</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0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C6F-6997-4444-A612-F1B67A0EA1E7}"/>
              </a:ext>
            </a:extLst>
          </p:cNvPr>
          <p:cNvSpPr>
            <a:spLocks noGrp="1"/>
          </p:cNvSpPr>
          <p:nvPr>
            <p:ph type="title"/>
          </p:nvPr>
        </p:nvSpPr>
        <p:spPr/>
        <p:txBody>
          <a:bodyPr/>
          <a:lstStyle/>
          <a:p>
            <a:r>
              <a:rPr lang="en-US" b="1" dirty="0">
                <a:solidFill>
                  <a:schemeClr val="accent5">
                    <a:lumMod val="75000"/>
                  </a:schemeClr>
                </a:solidFill>
              </a:rPr>
              <a:t>Experience of Care Domains and Standards (WHO)</a:t>
            </a:r>
            <a:endParaRPr lang="en-NG" dirty="0">
              <a:solidFill>
                <a:schemeClr val="accent5">
                  <a:lumMod val="75000"/>
                </a:schemeClr>
              </a:solidFill>
            </a:endParaRPr>
          </a:p>
        </p:txBody>
      </p:sp>
      <p:sp>
        <p:nvSpPr>
          <p:cNvPr id="3" name="Content Placeholder 2">
            <a:extLst>
              <a:ext uri="{FF2B5EF4-FFF2-40B4-BE49-F238E27FC236}">
                <a16:creationId xmlns:a16="http://schemas.microsoft.com/office/drawing/2014/main" id="{14119F26-448E-4064-B803-EAC49087D335}"/>
              </a:ext>
            </a:extLst>
          </p:cNvPr>
          <p:cNvSpPr>
            <a:spLocks noGrp="1"/>
          </p:cNvSpPr>
          <p:nvPr>
            <p:ph sz="half" idx="1"/>
          </p:nvPr>
        </p:nvSpPr>
        <p:spPr>
          <a:xfrm>
            <a:off x="838200" y="1786269"/>
            <a:ext cx="10515600" cy="4390693"/>
          </a:xfrm>
        </p:spPr>
        <p:txBody>
          <a:bodyPr>
            <a:normAutofit fontScale="25000" lnSpcReduction="20000"/>
          </a:bodyPr>
          <a:lstStyle/>
          <a:p>
            <a:pPr marL="0" indent="0">
              <a:buNone/>
            </a:pPr>
            <a:r>
              <a:rPr lang="en-US" sz="8000" b="1" dirty="0"/>
              <a:t>Effective Communications</a:t>
            </a:r>
          </a:p>
          <a:p>
            <a:pPr marL="0" indent="0">
              <a:buNone/>
            </a:pPr>
            <a:r>
              <a:rPr lang="en-US" sz="8000" u="sng" dirty="0"/>
              <a:t>Standard 4</a:t>
            </a:r>
            <a:r>
              <a:rPr lang="en-US" sz="8000" dirty="0"/>
              <a:t>: Communications with women and their families is effective and responds to their needs and preferences</a:t>
            </a:r>
          </a:p>
          <a:p>
            <a:pPr marL="0" indent="0">
              <a:buNone/>
            </a:pPr>
            <a:r>
              <a:rPr lang="en-US" sz="8000" b="1" dirty="0"/>
              <a:t>Respect and  Preservation of Dignity</a:t>
            </a:r>
          </a:p>
          <a:p>
            <a:pPr marL="0" indent="0">
              <a:buNone/>
            </a:pPr>
            <a:r>
              <a:rPr lang="en-US" sz="8000" u="sng" dirty="0"/>
              <a:t>Standard 5</a:t>
            </a:r>
            <a:r>
              <a:rPr lang="en-US" sz="8000" dirty="0"/>
              <a:t>: Women and newborns receive care with respect and can maintain their dignity</a:t>
            </a:r>
          </a:p>
          <a:p>
            <a:pPr marL="0" indent="0">
              <a:buNone/>
            </a:pPr>
            <a:endParaRPr lang="en-US" sz="6700" dirty="0"/>
          </a:p>
          <a:p>
            <a:pPr marL="0" indent="0">
              <a:buNone/>
            </a:pPr>
            <a:r>
              <a:rPr lang="en-US" sz="8000" b="1" dirty="0"/>
              <a:t>Emotional Support</a:t>
            </a:r>
          </a:p>
          <a:p>
            <a:pPr marL="0" indent="0">
              <a:buNone/>
            </a:pPr>
            <a:r>
              <a:rPr lang="en-US" sz="8000" u="sng" dirty="0"/>
              <a:t>Standard 6</a:t>
            </a:r>
            <a:r>
              <a:rPr lang="en-US" sz="8000" dirty="0"/>
              <a:t>: Every woman and her family are provided with emotional support that is sensitive to their needs and strengthens the woman’s capabilities</a:t>
            </a:r>
            <a:r>
              <a:rPr lang="en-US" sz="6700" dirty="0"/>
              <a:t> </a:t>
            </a:r>
          </a:p>
          <a:p>
            <a:endParaRPr lang="en-NG" dirty="0"/>
          </a:p>
        </p:txBody>
      </p:sp>
      <p:sp>
        <p:nvSpPr>
          <p:cNvPr id="4" name="Slide Number Placeholder 3">
            <a:extLst>
              <a:ext uri="{FF2B5EF4-FFF2-40B4-BE49-F238E27FC236}">
                <a16:creationId xmlns:a16="http://schemas.microsoft.com/office/drawing/2014/main" id="{AB961758-64AC-4931-A629-2DC163F577A7}"/>
              </a:ext>
            </a:extLst>
          </p:cNvPr>
          <p:cNvSpPr>
            <a:spLocks noGrp="1"/>
          </p:cNvSpPr>
          <p:nvPr>
            <p:ph type="sldNum" sz="quarter" idx="4"/>
          </p:nvPr>
        </p:nvSpPr>
        <p:spPr/>
        <p:txBody>
          <a:bodyPr/>
          <a:lstStyle/>
          <a:p>
            <a:fld id="{D919D109-F427-0D4E-A2E6-D5BD6A565421}" type="slidenum">
              <a:rPr lang="en-US" smtClean="0"/>
              <a:pPr/>
              <a:t>7</a:t>
            </a:fld>
            <a:endParaRPr lang="en-US" dirty="0"/>
          </a:p>
        </p:txBody>
      </p:sp>
    </p:spTree>
    <p:extLst>
      <p:ext uri="{BB962C8B-B14F-4D97-AF65-F5344CB8AC3E}">
        <p14:creationId xmlns:p14="http://schemas.microsoft.com/office/powerpoint/2010/main" val="41984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4BB5-5583-4D7A-B8B1-CE9290E3C572}"/>
              </a:ext>
            </a:extLst>
          </p:cNvPr>
          <p:cNvSpPr>
            <a:spLocks noGrp="1"/>
          </p:cNvSpPr>
          <p:nvPr>
            <p:ph type="title"/>
          </p:nvPr>
        </p:nvSpPr>
        <p:spPr/>
        <p:txBody>
          <a:bodyPr/>
          <a:lstStyle/>
          <a:p>
            <a:r>
              <a:rPr lang="en-US" b="1" dirty="0">
                <a:solidFill>
                  <a:schemeClr val="accent5">
                    <a:lumMod val="75000"/>
                  </a:schemeClr>
                </a:solidFill>
              </a:rPr>
              <a:t>Types and Drivers of Respectful Maternity Care</a:t>
            </a:r>
            <a:endParaRPr lang="en-NG" b="1" dirty="0">
              <a:solidFill>
                <a:schemeClr val="accent5">
                  <a:lumMod val="75000"/>
                </a:schemeClr>
              </a:solidFill>
            </a:endParaRPr>
          </a:p>
        </p:txBody>
      </p:sp>
      <p:sp>
        <p:nvSpPr>
          <p:cNvPr id="3" name="Slide Number Placeholder 2">
            <a:extLst>
              <a:ext uri="{FF2B5EF4-FFF2-40B4-BE49-F238E27FC236}">
                <a16:creationId xmlns:a16="http://schemas.microsoft.com/office/drawing/2014/main" id="{F1D6194A-5EF7-4E2D-A517-6141A2E3152B}"/>
              </a:ext>
            </a:extLst>
          </p:cNvPr>
          <p:cNvSpPr>
            <a:spLocks noGrp="1"/>
          </p:cNvSpPr>
          <p:nvPr>
            <p:ph type="sldNum" sz="quarter" idx="4"/>
          </p:nvPr>
        </p:nvSpPr>
        <p:spPr/>
        <p:txBody>
          <a:bodyPr/>
          <a:lstStyle/>
          <a:p>
            <a:fld id="{D919D109-F427-0D4E-A2E6-D5BD6A565421}" type="slidenum">
              <a:rPr lang="en-US" smtClean="0"/>
              <a:pPr/>
              <a:t>8</a:t>
            </a:fld>
            <a:endParaRPr lang="en-US" dirty="0"/>
          </a:p>
        </p:txBody>
      </p:sp>
      <p:sp>
        <p:nvSpPr>
          <p:cNvPr id="4" name="Content Placeholder 3">
            <a:extLst>
              <a:ext uri="{FF2B5EF4-FFF2-40B4-BE49-F238E27FC236}">
                <a16:creationId xmlns:a16="http://schemas.microsoft.com/office/drawing/2014/main" id="{3B66BAF8-09BA-4B52-AEF5-FE30C992E27E}"/>
              </a:ext>
            </a:extLst>
          </p:cNvPr>
          <p:cNvSpPr>
            <a:spLocks noGrp="1"/>
          </p:cNvSpPr>
          <p:nvPr>
            <p:ph sz="half" idx="12"/>
          </p:nvPr>
        </p:nvSpPr>
        <p:spPr/>
        <p:txBody>
          <a:bodyPr>
            <a:normAutofit lnSpcReduction="10000"/>
          </a:bodyPr>
          <a:lstStyle/>
          <a:p>
            <a:pPr marL="0" indent="0">
              <a:buNone/>
            </a:pPr>
            <a:r>
              <a:rPr lang="en-US" sz="2000" b="1" dirty="0"/>
              <a:t>CLIENTS</a:t>
            </a:r>
          </a:p>
          <a:p>
            <a:r>
              <a:rPr lang="en-US" sz="2000" dirty="0"/>
              <a:t>All forms of Disrespect and Abuse (Emotional, physical and verbal)</a:t>
            </a:r>
          </a:p>
          <a:p>
            <a:r>
              <a:rPr lang="en-US" sz="2000" dirty="0"/>
              <a:t>No privacy during treatment</a:t>
            </a:r>
          </a:p>
          <a:p>
            <a:r>
              <a:rPr lang="en-US" sz="2000" dirty="0"/>
              <a:t>Stigma and discrimination</a:t>
            </a:r>
          </a:p>
          <a:p>
            <a:r>
              <a:rPr lang="en-US" sz="2000" dirty="0"/>
              <a:t>Poor communication with client</a:t>
            </a:r>
          </a:p>
          <a:p>
            <a:r>
              <a:rPr lang="en-US" sz="2000" dirty="0"/>
              <a:t>Lack of information to clients about their care</a:t>
            </a:r>
          </a:p>
          <a:p>
            <a:r>
              <a:rPr lang="en-US" sz="2000" dirty="0"/>
              <a:t>Detention of clients for lack of payment of hospital bills</a:t>
            </a:r>
          </a:p>
          <a:p>
            <a:endParaRPr lang="en-NG" dirty="0"/>
          </a:p>
        </p:txBody>
      </p:sp>
      <p:sp>
        <p:nvSpPr>
          <p:cNvPr id="5" name="Content Placeholder 4">
            <a:extLst>
              <a:ext uri="{FF2B5EF4-FFF2-40B4-BE49-F238E27FC236}">
                <a16:creationId xmlns:a16="http://schemas.microsoft.com/office/drawing/2014/main" id="{0AF23679-203C-4FA8-A23F-3F8A84E59D42}"/>
              </a:ext>
            </a:extLst>
          </p:cNvPr>
          <p:cNvSpPr>
            <a:spLocks noGrp="1"/>
          </p:cNvSpPr>
          <p:nvPr>
            <p:ph sz="half" idx="13"/>
          </p:nvPr>
        </p:nvSpPr>
        <p:spPr/>
        <p:txBody>
          <a:bodyPr/>
          <a:lstStyle/>
          <a:p>
            <a:pPr marL="0" indent="0">
              <a:buNone/>
            </a:pPr>
            <a:r>
              <a:rPr lang="en-US" sz="2000" b="1" dirty="0"/>
              <a:t>HEALTH CARE WORKERS</a:t>
            </a:r>
          </a:p>
          <a:p>
            <a:r>
              <a:rPr lang="en-US" sz="2000" dirty="0"/>
              <a:t>Underpayment of health care providers</a:t>
            </a:r>
          </a:p>
          <a:p>
            <a:r>
              <a:rPr lang="en-US" sz="2000" dirty="0"/>
              <a:t>Harassment by colleagues, clients and management</a:t>
            </a:r>
          </a:p>
          <a:p>
            <a:r>
              <a:rPr lang="en-US" sz="2000" dirty="0"/>
              <a:t>Difficult working conditions</a:t>
            </a:r>
          </a:p>
          <a:p>
            <a:r>
              <a:rPr lang="en-US" sz="2000" dirty="0"/>
              <a:t>Over crowding</a:t>
            </a:r>
          </a:p>
          <a:p>
            <a:r>
              <a:rPr lang="en-US" sz="2000" dirty="0"/>
              <a:t>Understaffing</a:t>
            </a:r>
          </a:p>
          <a:p>
            <a:endParaRPr lang="en-NG" dirty="0"/>
          </a:p>
        </p:txBody>
      </p:sp>
    </p:spTree>
    <p:extLst>
      <p:ext uri="{BB962C8B-B14F-4D97-AF65-F5344CB8AC3E}">
        <p14:creationId xmlns:p14="http://schemas.microsoft.com/office/powerpoint/2010/main" val="28179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4207" y="169409"/>
            <a:ext cx="11201400" cy="570913"/>
          </a:xfrm>
        </p:spPr>
        <p:txBody>
          <a:bodyPr>
            <a:normAutofit/>
          </a:bodyPr>
          <a:lstStyle/>
          <a:p>
            <a:pPr algn="ctr"/>
            <a:r>
              <a:rPr lang="en-US" altLang="en-US" sz="2800" b="1" dirty="0">
                <a:solidFill>
                  <a:schemeClr val="accent5">
                    <a:lumMod val="75000"/>
                  </a:schemeClr>
                </a:solidFill>
              </a:rPr>
              <a:t>Dimensions of Disrespect and Abuse and Respectful Maternity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7185182"/>
              </p:ext>
            </p:extLst>
          </p:nvPr>
        </p:nvGraphicFramePr>
        <p:xfrm>
          <a:off x="624840" y="1244009"/>
          <a:ext cx="11201400" cy="5613992"/>
        </p:xfrm>
        <a:graphic>
          <a:graphicData uri="http://schemas.openxmlformats.org/drawingml/2006/table">
            <a:tbl>
              <a:tblPr firstRow="1" firstCol="1" bandRow="1">
                <a:tableStyleId>{7DF18680-E054-41AD-8BC1-D1AEF772440D}</a:tableStyleId>
              </a:tblPr>
              <a:tblGrid>
                <a:gridCol w="4121268">
                  <a:extLst>
                    <a:ext uri="{9D8B030D-6E8A-4147-A177-3AD203B41FA5}">
                      <a16:colId xmlns:a16="http://schemas.microsoft.com/office/drawing/2014/main" val="20000"/>
                    </a:ext>
                  </a:extLst>
                </a:gridCol>
                <a:gridCol w="7080132">
                  <a:extLst>
                    <a:ext uri="{9D8B030D-6E8A-4147-A177-3AD203B41FA5}">
                      <a16:colId xmlns:a16="http://schemas.microsoft.com/office/drawing/2014/main" val="20001"/>
                    </a:ext>
                  </a:extLst>
                </a:gridCol>
              </a:tblGrid>
              <a:tr h="780553">
                <a:tc>
                  <a:txBody>
                    <a:bodyPr/>
                    <a:lstStyle/>
                    <a:p>
                      <a:pPr marL="0" marR="0" algn="ctr">
                        <a:spcBef>
                          <a:spcPts val="0"/>
                        </a:spcBef>
                        <a:spcAft>
                          <a:spcPts val="0"/>
                        </a:spcAft>
                      </a:pPr>
                      <a:r>
                        <a:rPr lang="en-US" sz="2400" dirty="0">
                          <a:effectLst>
                            <a:outerShdw blurRad="38100" dist="38100" dir="2700000" algn="tl">
                              <a:srgbClr val="000000">
                                <a:alpha val="43137"/>
                              </a:srgbClr>
                            </a:outerShdw>
                          </a:effectLst>
                        </a:rPr>
                        <a:t>Types of Abuse and Disrespect</a:t>
                      </a:r>
                      <a:endParaRPr lang="en-US" sz="2400" dirty="0">
                        <a:solidFill>
                          <a:schemeClr val="accent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effectLst>
                            <a:outerShdw blurRad="38100" dist="38100" dir="2700000" algn="tl">
                              <a:srgbClr val="000000">
                                <a:alpha val="43137"/>
                              </a:srgbClr>
                            </a:outerShdw>
                          </a:effectLst>
                        </a:rPr>
                        <a:t>Human Right in Maternity Care</a:t>
                      </a:r>
                      <a:endParaRPr lang="en-US" sz="2400" dirty="0">
                        <a:solidFill>
                          <a:schemeClr val="accent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417640">
                <a:tc>
                  <a:txBody>
                    <a:bodyPr/>
                    <a:lstStyle/>
                    <a:p>
                      <a:pPr marL="285750" marR="0" lvl="0" indent="-285750">
                        <a:spcBef>
                          <a:spcPts val="0"/>
                        </a:spcBef>
                        <a:spcAft>
                          <a:spcPts val="0"/>
                        </a:spcAft>
                        <a:buClr>
                          <a:srgbClr val="000000"/>
                        </a:buClr>
                        <a:buSzPts val="1100"/>
                        <a:buFont typeface="Calibri-Bold"/>
                        <a:buNone/>
                      </a:pPr>
                      <a:r>
                        <a:rPr lang="en-US" sz="2000" dirty="0">
                          <a:effectLst/>
                        </a:rPr>
                        <a:t>1.</a:t>
                      </a:r>
                      <a:r>
                        <a:rPr lang="en-US" sz="2000" baseline="0" dirty="0">
                          <a:effectLst/>
                        </a:rPr>
                        <a:t>  </a:t>
                      </a:r>
                      <a:r>
                        <a:rPr lang="en-US" sz="2000" dirty="0">
                          <a:effectLst/>
                        </a:rPr>
                        <a:t>Physical abuse</a:t>
                      </a:r>
                      <a:endParaRPr lang="en-US" sz="2000" dirty="0">
                        <a:solidFill>
                          <a:schemeClr val="accent1">
                            <a:lumMod val="50000"/>
                          </a:schemeClr>
                        </a:solidFill>
                        <a:effectLst/>
                        <a:latin typeface="Calibri"/>
                        <a:ea typeface="Calibri"/>
                        <a:cs typeface="Calibri-Bold"/>
                      </a:endParaRPr>
                    </a:p>
                  </a:txBody>
                  <a:tcPr marL="68580" marR="68580" marT="0" marB="0"/>
                </a:tc>
                <a:tc>
                  <a:txBody>
                    <a:bodyPr/>
                    <a:lstStyle/>
                    <a:p>
                      <a:pPr marL="0" marR="0">
                        <a:spcBef>
                          <a:spcPts val="0"/>
                        </a:spcBef>
                        <a:spcAft>
                          <a:spcPts val="0"/>
                        </a:spcAft>
                      </a:pPr>
                      <a:r>
                        <a:rPr lang="en-US" sz="2000" dirty="0">
                          <a:effectLst/>
                        </a:rPr>
                        <a:t>Freedom from harm and ill treatment</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028210">
                <a:tc>
                  <a:txBody>
                    <a:bodyPr/>
                    <a:lstStyle/>
                    <a:p>
                      <a:pPr marL="285750" marR="0" lvl="0" indent="-285750">
                        <a:spcBef>
                          <a:spcPts val="0"/>
                        </a:spcBef>
                        <a:spcAft>
                          <a:spcPts val="0"/>
                        </a:spcAft>
                        <a:buClr>
                          <a:srgbClr val="000000"/>
                        </a:buClr>
                        <a:buSzPts val="1100"/>
                        <a:buFont typeface="Calibri-Bold"/>
                        <a:buNone/>
                      </a:pPr>
                      <a:r>
                        <a:rPr lang="en-US" sz="2000" dirty="0">
                          <a:effectLst/>
                        </a:rPr>
                        <a:t>2.  Non‐consented care</a:t>
                      </a:r>
                      <a:endParaRPr lang="en-US" sz="2000" dirty="0">
                        <a:solidFill>
                          <a:schemeClr val="accent1">
                            <a:lumMod val="50000"/>
                          </a:schemeClr>
                        </a:solidFill>
                        <a:effectLst/>
                        <a:latin typeface="Calibri"/>
                        <a:ea typeface="Calibri"/>
                        <a:cs typeface="Calibri-Bold"/>
                      </a:endParaRPr>
                    </a:p>
                  </a:txBody>
                  <a:tcPr marL="68580" marR="68580" marT="0" marB="0"/>
                </a:tc>
                <a:tc>
                  <a:txBody>
                    <a:bodyPr/>
                    <a:lstStyle/>
                    <a:p>
                      <a:pPr marL="0" marR="0">
                        <a:spcBef>
                          <a:spcPts val="0"/>
                        </a:spcBef>
                        <a:spcAft>
                          <a:spcPts val="0"/>
                        </a:spcAft>
                      </a:pPr>
                      <a:r>
                        <a:rPr lang="en-US" sz="2000" dirty="0">
                          <a:effectLst/>
                        </a:rPr>
                        <a:t>Right to information, informed consent and refusal, and respect for choices and preferences, including the right to companionship of choice wherever possible</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50943">
                <a:tc>
                  <a:txBody>
                    <a:bodyPr/>
                    <a:lstStyle/>
                    <a:p>
                      <a:pPr marL="285750" marR="0" indent="-285750">
                        <a:spcBef>
                          <a:spcPts val="0"/>
                        </a:spcBef>
                        <a:spcAft>
                          <a:spcPts val="0"/>
                        </a:spcAft>
                      </a:pPr>
                      <a:r>
                        <a:rPr lang="en-US" sz="2000" dirty="0">
                          <a:effectLst/>
                        </a:rPr>
                        <a:t>3.</a:t>
                      </a:r>
                      <a:r>
                        <a:rPr lang="en-US" sz="2000" baseline="0" dirty="0">
                          <a:effectLst/>
                        </a:rPr>
                        <a:t>  </a:t>
                      </a:r>
                      <a:r>
                        <a:rPr lang="en-US" sz="2000" dirty="0">
                          <a:effectLst/>
                        </a:rPr>
                        <a:t>Non‐confidential care</a:t>
                      </a:r>
                      <a:endParaRPr lang="en-US" sz="20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Confidentiality, privacy</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50461">
                <a:tc>
                  <a:txBody>
                    <a:bodyPr/>
                    <a:lstStyle/>
                    <a:p>
                      <a:pPr marL="285750" marR="0" indent="-285750">
                        <a:spcBef>
                          <a:spcPts val="0"/>
                        </a:spcBef>
                        <a:spcAft>
                          <a:spcPts val="0"/>
                        </a:spcAft>
                      </a:pPr>
                      <a:r>
                        <a:rPr lang="en-US" sz="2000" dirty="0">
                          <a:effectLst/>
                        </a:rPr>
                        <a:t>4.</a:t>
                      </a:r>
                      <a:r>
                        <a:rPr lang="en-US" sz="2000" baseline="0" dirty="0">
                          <a:effectLst/>
                        </a:rPr>
                        <a:t>  </a:t>
                      </a:r>
                      <a:r>
                        <a:rPr lang="en-US" sz="2000" dirty="0">
                          <a:effectLst/>
                        </a:rPr>
                        <a:t>Non‐dignified care (including verbal abuse)</a:t>
                      </a:r>
                      <a:endParaRPr lang="en-US" sz="20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Dignity, respect</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07394">
                <a:tc>
                  <a:txBody>
                    <a:bodyPr/>
                    <a:lstStyle/>
                    <a:p>
                      <a:pPr marL="285750" marR="0" indent="-285750">
                        <a:spcBef>
                          <a:spcPts val="0"/>
                        </a:spcBef>
                        <a:spcAft>
                          <a:spcPts val="0"/>
                        </a:spcAft>
                      </a:pPr>
                      <a:r>
                        <a:rPr lang="en-US" sz="2000" dirty="0">
                          <a:effectLst/>
                        </a:rPr>
                        <a:t>5.  Discrimination based on specific attributes</a:t>
                      </a:r>
                      <a:endParaRPr lang="en-US" sz="20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Equality, freedom from discrimination, equitable care</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650461">
                <a:tc>
                  <a:txBody>
                    <a:bodyPr/>
                    <a:lstStyle/>
                    <a:p>
                      <a:pPr marL="285750" marR="0" indent="-285750">
                        <a:spcBef>
                          <a:spcPts val="0"/>
                        </a:spcBef>
                        <a:spcAft>
                          <a:spcPts val="0"/>
                        </a:spcAft>
                      </a:pPr>
                      <a:r>
                        <a:rPr lang="en-US" sz="2000" dirty="0">
                          <a:effectLst/>
                        </a:rPr>
                        <a:t>6.  Abandonment or denial of care</a:t>
                      </a:r>
                      <a:endParaRPr lang="en-US" sz="20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Right to timely healthcare and to the highest attainable level of health</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650461">
                <a:tc>
                  <a:txBody>
                    <a:bodyPr/>
                    <a:lstStyle/>
                    <a:p>
                      <a:pPr marL="285750" marR="0" indent="-285750">
                        <a:spcBef>
                          <a:spcPts val="0"/>
                        </a:spcBef>
                        <a:spcAft>
                          <a:spcPts val="0"/>
                        </a:spcAft>
                      </a:pPr>
                      <a:r>
                        <a:rPr lang="en-US" sz="2000" dirty="0">
                          <a:effectLst/>
                        </a:rPr>
                        <a:t>7.  Detention in facilities</a:t>
                      </a:r>
                      <a:endParaRPr lang="en-US" sz="2000" dirty="0">
                        <a:solidFill>
                          <a:schemeClr val="accent1">
                            <a:lumMod val="50000"/>
                          </a:schemeClr>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Liberty, autonomy, self‐determination, and freedom from coercion</a:t>
                      </a:r>
                    </a:p>
                  </a:txBody>
                  <a:tcPr marL="68580" marR="68580" marT="0" marB="0"/>
                </a:tc>
                <a:extLst>
                  <a:ext uri="{0D108BD9-81ED-4DB2-BD59-A6C34878D82A}">
                    <a16:rowId xmlns:a16="http://schemas.microsoft.com/office/drawing/2014/main" val="10007"/>
                  </a:ext>
                </a:extLst>
              </a:tr>
              <a:tr h="377869">
                <a:tc gridSpan="2">
                  <a:txBody>
                    <a:bodyPr/>
                    <a:lstStyle/>
                    <a:p>
                      <a:pPr marL="285750" marR="0" indent="-28575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rPr>
                        <a:t>Source: Bowser and Hill 2010</a:t>
                      </a:r>
                      <a:endParaRPr lang="en-US" sz="1700" dirty="0">
                        <a:solidFill>
                          <a:schemeClr val="tx1"/>
                        </a:solidFill>
                        <a:effectLst/>
                        <a:latin typeface="+mj-lt"/>
                        <a:ea typeface="Calibri"/>
                        <a:cs typeface="Times New Roman"/>
                      </a:endParaRPr>
                    </a:p>
                  </a:txBody>
                  <a:tcPr marL="68580" marR="68580" marT="0" marB="0">
                    <a:noFill/>
                  </a:tcPr>
                </a:tc>
                <a:tc hMerge="1">
                  <a:txBody>
                    <a:bodyPr/>
                    <a:lstStyle/>
                    <a:p>
                      <a:pPr marL="0" marR="0">
                        <a:spcBef>
                          <a:spcPts val="0"/>
                        </a:spcBef>
                        <a:spcAft>
                          <a:spcPts val="0"/>
                        </a:spcAft>
                      </a:pPr>
                      <a:endParaRPr lang="en-US" sz="1600" dirty="0">
                        <a:effectLst/>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07510265"/>
      </p:ext>
    </p:extLst>
  </p:cSld>
  <p:clrMapOvr>
    <a:masterClrMapping/>
  </p:clrMapOvr>
</p:sld>
</file>

<file path=ppt/theme/theme1.xml><?xml version="1.0" encoding="utf-8"?>
<a:theme xmlns:a="http://schemas.openxmlformats.org/drawingml/2006/main" name="Branded Image Slides">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PT Template-revAC-v1d" id="{0AAD6DEF-A2F9-E44D-B5B9-A43042CEEE0A}" vid="{781ED788-DB81-CB4D-AE78-3C66A90BF32D}"/>
    </a:ext>
  </a:extLst>
</a:theme>
</file>

<file path=ppt/theme/theme2.xml><?xml version="1.0" encoding="utf-8"?>
<a:theme xmlns:a="http://schemas.openxmlformats.org/drawingml/2006/main" name="Light Background">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PT Template-revAC-v1d" id="{0AAD6DEF-A2F9-E44D-B5B9-A43042CEEE0A}" vid="{0EB5AE0B-6F44-4843-8A99-4757AC9149FA}"/>
    </a:ext>
  </a:extLst>
</a:theme>
</file>

<file path=ppt/theme/theme3.xml><?xml version="1.0" encoding="utf-8"?>
<a:theme xmlns:a="http://schemas.openxmlformats.org/drawingml/2006/main" name="Jhpiego Theme">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16-9 FINAL.potx" id="{EB78CDE8-5296-4003-8A0E-985B75917A2C}" vid="{383AE3A0-CC86-4D2A-81CC-05F53AE2A814}"/>
    </a:ext>
  </a:extLst>
</a:theme>
</file>

<file path=ppt/theme/theme4.xml><?xml version="1.0" encoding="utf-8"?>
<a:theme xmlns:a="http://schemas.openxmlformats.org/drawingml/2006/main" name="Revised TO2 Presentation Template Apr022019 ">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3850597-5fec-4785-bc62-a08343ab11b3">
      <Terms xmlns="http://schemas.microsoft.com/office/infopath/2007/PartnerControls"/>
    </lcf76f155ced4ddcb4097134ff3c332f>
    <TaxCatchAll xmlns="e65b6387-57de-49a2-984c-c03c777616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A150A606ADB545B8E8EECE30BE98A7" ma:contentTypeVersion="25" ma:contentTypeDescription="Create a new document." ma:contentTypeScope="" ma:versionID="f702f3b9e066fc0c8cdc93c1d6f554a3">
  <xsd:schema xmlns:xsd="http://www.w3.org/2001/XMLSchema" xmlns:xs="http://www.w3.org/2001/XMLSchema" xmlns:p="http://schemas.microsoft.com/office/2006/metadata/properties" xmlns:ns1="http://schemas.microsoft.com/sharepoint/v3" xmlns:ns2="d3850597-5fec-4785-bc62-a08343ab11b3" xmlns:ns3="e65b6387-57de-49a2-984c-c03c77761633" targetNamespace="http://schemas.microsoft.com/office/2006/metadata/properties" ma:root="true" ma:fieldsID="1218c17df92948f2a34d29c5fa1a72e4" ns1:_="" ns2:_="" ns3:_="">
    <xsd:import namespace="http://schemas.microsoft.com/sharepoint/v3"/>
    <xsd:import namespace="d3850597-5fec-4785-bc62-a08343ab11b3"/>
    <xsd:import namespace="e65b6387-57de-49a2-984c-c03c777616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2:MediaLengthInSeconds" minOccurs="0"/>
                <xsd:element ref="ns3:TaxCatchAll" minOccurs="0"/>
                <xsd:element ref="ns2:lcf76f155ced4ddcb4097134ff3c332f"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850597-5fec-4785-bc62-a08343ab11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b42dca9-b6c9-4f7f-8b4a-82ce744a28f3"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5b6387-57de-49a2-984c-c03c777616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d99a35-d4d4-4f23-83fe-ad666ca489d8}" ma:internalName="TaxCatchAll" ma:showField="CatchAllData" ma:web="e65b6387-57de-49a2-984c-c03c777616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B3C13A-17B6-4556-9C3A-6FF7AF4DC7B2}">
  <ds:schemaRef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a727d5f1-50d5-4e70-92e1-7a84c16401fb"/>
    <ds:schemaRef ds:uri="http://schemas.openxmlformats.org/package/2006/metadata/core-properties"/>
    <ds:schemaRef ds:uri="ac87a440-5df4-4752-88e0-0e2edb4de0b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DF47B3C-5E05-4947-9AB2-2F0506C187DB}">
  <ds:schemaRefs>
    <ds:schemaRef ds:uri="http://schemas.microsoft.com/sharepoint/v3/contenttype/forms"/>
  </ds:schemaRefs>
</ds:datastoreItem>
</file>

<file path=customXml/itemProps3.xml><?xml version="1.0" encoding="utf-8"?>
<ds:datastoreItem xmlns:ds="http://schemas.openxmlformats.org/officeDocument/2006/customXml" ds:itemID="{3914C49C-033A-410C-9FA5-E764C03296A9}"/>
</file>

<file path=docProps/app.xml><?xml version="1.0" encoding="utf-8"?>
<Properties xmlns="http://schemas.openxmlformats.org/officeDocument/2006/extended-properties" xmlns:vt="http://schemas.openxmlformats.org/officeDocument/2006/docPropsVTypes">
  <TotalTime>7874</TotalTime>
  <Words>3250</Words>
  <Application>Microsoft Office PowerPoint</Application>
  <PresentationFormat>Widescreen</PresentationFormat>
  <Paragraphs>374</Paragraphs>
  <Slides>33</Slides>
  <Notes>19</Notes>
  <HiddenSlides>0</HiddenSlides>
  <MMClips>0</MMClips>
  <ScaleCrop>false</ScaleCrop>
  <HeadingPairs>
    <vt:vector size="8" baseType="variant">
      <vt:variant>
        <vt:lpstr>Fonts Used</vt:lpstr>
      </vt:variant>
      <vt:variant>
        <vt:i4>18</vt:i4>
      </vt: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56" baseType="lpstr">
      <vt:lpstr>SimSun</vt:lpstr>
      <vt:lpstr>Arial</vt:lpstr>
      <vt:lpstr>Arial Narrow</vt:lpstr>
      <vt:lpstr>Calibri</vt:lpstr>
      <vt:lpstr>Calibri Light</vt:lpstr>
      <vt:lpstr>Calibri-Bold</vt:lpstr>
      <vt:lpstr>Cambria</vt:lpstr>
      <vt:lpstr>Century Gothic</vt:lpstr>
      <vt:lpstr>Futura LT</vt:lpstr>
      <vt:lpstr>Garamond</vt:lpstr>
      <vt:lpstr>Gill Sans MT</vt:lpstr>
      <vt:lpstr>OfficinaSansITCStd-Bold</vt:lpstr>
      <vt:lpstr>Roboto Condensed</vt:lpstr>
      <vt:lpstr>SegoeUI</vt:lpstr>
      <vt:lpstr>SegoeUI-BoldItalic</vt:lpstr>
      <vt:lpstr>Times New Roman</vt:lpstr>
      <vt:lpstr>Trebuchet MS</vt:lpstr>
      <vt:lpstr>Wingdings</vt:lpstr>
      <vt:lpstr>Branded Image Slides</vt:lpstr>
      <vt:lpstr>Light Background</vt:lpstr>
      <vt:lpstr>Jhpiego Theme</vt:lpstr>
      <vt:lpstr>Revised TO2 Presentation Template Apr022019 </vt:lpstr>
      <vt:lpstr>Acrobat Document</vt:lpstr>
      <vt:lpstr>PowerPoint Presentation</vt:lpstr>
      <vt:lpstr>Outline</vt:lpstr>
      <vt:lpstr>Publications on Evidence of Disrespect and Abuse and RMC in Nigeria</vt:lpstr>
      <vt:lpstr>PowerPoint Presentation</vt:lpstr>
      <vt:lpstr>PowerPoint Presentation</vt:lpstr>
      <vt:lpstr>WHO Quality of Care Framework for Maternal and Newborn Health</vt:lpstr>
      <vt:lpstr>Experience of Care Domains and Standards (WHO)</vt:lpstr>
      <vt:lpstr>Types and Drivers of Respectful Maternity Care</vt:lpstr>
      <vt:lpstr>Dimensions of Disrespect and Abuse and Respectful Maternity Care</vt:lpstr>
      <vt:lpstr>Selected Promising Approaches to Implementing RMC </vt:lpstr>
      <vt:lpstr>Selected Promising Approaches to Implementing RMC </vt:lpstr>
      <vt:lpstr>PowerPoint Presentation</vt:lpstr>
      <vt:lpstr>USAID INTEGRATED HEALTH PROJECT (IHP) Open Maternity Day in PHCs in Afikpo North Ebonyi July 2021</vt:lpstr>
      <vt:lpstr> </vt:lpstr>
      <vt:lpstr>Project Overview – Reducing Indirect Causes of Maternal Mortality and Morbidity (RICOM3) </vt:lpstr>
      <vt:lpstr>PowerPoint Presentation</vt:lpstr>
      <vt:lpstr> Improved Quality of Care (Project Phase I): Improved Antenatal Screening for HTN, DM, Anemia in FCT and Lagos (Oct 2019-Sept 2020) (26,712 women enrolled in ANC in supported facilities) </vt:lpstr>
      <vt:lpstr>June 2020 Survey of Women: Women’s report of receiving ANC best practices corroborated many measured improvements in project QI indicator results - and revealed some remaining gaps </vt:lpstr>
      <vt:lpstr>  June 2020 Survey: Women’s Experience of Antenatal Care – Room for Improvement   (n=100 Women surveyed in 10 facilities in the FCT &amp; Lagos State)</vt:lpstr>
      <vt:lpstr>  June 2020 Survey: Women’s Experience of Antenatal Care Environment– Room for Improvement  (n=100 Women surveyed in 10 facilities in the FCT &amp; Lagos State)</vt:lpstr>
      <vt:lpstr>Challenges, Opportunities and Lessons Learned</vt:lpstr>
      <vt:lpstr>What women want campaign (WRA)</vt:lpstr>
      <vt:lpstr>PowerPoint Presentation</vt:lpstr>
      <vt:lpstr> </vt:lpstr>
      <vt:lpstr>PowerPoint Presentation</vt:lpstr>
      <vt:lpstr>Universal Right of Women and Newborn</vt:lpstr>
      <vt:lpstr>National RMNCAEH+N QoC Reporting Template – Experience of Care Indicators</vt:lpstr>
      <vt:lpstr>Opportunities: State Specific Actions Plans on how to document Experience of Care data </vt:lpstr>
      <vt:lpstr>Opportunities: State Specific Actions Plans on how to document Experience of Care data </vt:lpstr>
      <vt:lpstr>Working with Academic Institutions on RMNCAEH+N QoC Research in Partnership with FMoH </vt:lpstr>
      <vt:lpstr>Recommendations for RMC</vt:lpstr>
      <vt:lpstr>Recommendations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Chioma Oduenyi</dc:creator>
  <cp:lastModifiedBy>Chibugo Okoli</cp:lastModifiedBy>
  <cp:revision>279</cp:revision>
  <cp:lastPrinted>2022-10-19T09:52:43Z</cp:lastPrinted>
  <dcterms:created xsi:type="dcterms:W3CDTF">2021-01-22T14:19:28Z</dcterms:created>
  <dcterms:modified xsi:type="dcterms:W3CDTF">2023-02-07T12:38:22Z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0x0101003DA150A606ADB545B8E8EECE30BE98A7</vt:lpwstr>
  </property>
  <property fmtid="{D5CDD505-2E9C-101B-9397-08002B2CF9AE}" pid="3" name="MCGL Accelerator">
    <vt:lpwstr/>
  </property>
  <property fmtid="{D5CDD505-2E9C-101B-9397-08002B2CF9AE}" pid="4" name="MCGL Country">
    <vt:lpwstr/>
  </property>
  <property fmtid="{D5CDD505-2E9C-101B-9397-08002B2CF9AE}" pid="5" name="High-impact Intervention">
    <vt:lpwstr/>
  </property>
</Properties>
</file>